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8288000" cy="10287000"/>
  <p:notesSz cx="6858000" cy="9144000"/>
  <p:embeddedFontLst>
    <p:embeddedFont>
      <p:font typeface="AdBhashitha" panose="02040503050201020203" charset="0"/>
      <p:regular r:id="rId35"/>
      <p:bold r:id="rId36"/>
      <p:italic r:id="rId37"/>
      <p:boldItalic r:id="rId38"/>
    </p:embeddedFont>
    <p:embeddedFont>
      <p:font typeface="Badhorse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 Mono Regular" panose="020B060402020202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86" autoAdjust="0"/>
  </p:normalViewPr>
  <p:slideViewPr>
    <p:cSldViewPr>
      <p:cViewPr varScale="1">
        <p:scale>
          <a:sx n="67" d="100"/>
          <a:sy n="67" d="100"/>
        </p:scale>
        <p:origin x="10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tif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8007" y="1028700"/>
            <a:ext cx="2642166" cy="2642166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85441" y="6616134"/>
            <a:ext cx="2642166" cy="2642166"/>
            <a:chOff x="0" y="0"/>
            <a:chExt cx="2653030" cy="2653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85716" y="1722602"/>
            <a:ext cx="6055436" cy="6061069"/>
            <a:chOff x="0" y="0"/>
            <a:chExt cx="14546549" cy="145600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4401768" cy="14415302"/>
            </a:xfrm>
            <a:custGeom>
              <a:avLst/>
              <a:gdLst/>
              <a:ahLst/>
              <a:cxnLst/>
              <a:rect l="l" t="t" r="r" b="b"/>
              <a:pathLst>
                <a:path w="14401768" h="14415302">
                  <a:moveTo>
                    <a:pt x="0" y="0"/>
                  </a:moveTo>
                  <a:lnTo>
                    <a:pt x="14401768" y="0"/>
                  </a:lnTo>
                  <a:lnTo>
                    <a:pt x="14401768" y="14415302"/>
                  </a:lnTo>
                  <a:lnTo>
                    <a:pt x="0" y="14415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4546549" cy="14560082"/>
            </a:xfrm>
            <a:custGeom>
              <a:avLst/>
              <a:gdLst/>
              <a:ahLst/>
              <a:cxnLst/>
              <a:rect l="l" t="t" r="r" b="b"/>
              <a:pathLst>
                <a:path w="14546549" h="14560082">
                  <a:moveTo>
                    <a:pt x="14401769" y="14415303"/>
                  </a:moveTo>
                  <a:lnTo>
                    <a:pt x="14546549" y="14415303"/>
                  </a:lnTo>
                  <a:lnTo>
                    <a:pt x="14546549" y="14560082"/>
                  </a:lnTo>
                  <a:lnTo>
                    <a:pt x="14401769" y="14560082"/>
                  </a:lnTo>
                  <a:lnTo>
                    <a:pt x="14401769" y="144153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415303"/>
                  </a:lnTo>
                  <a:lnTo>
                    <a:pt x="0" y="14415303"/>
                  </a:lnTo>
                  <a:lnTo>
                    <a:pt x="0" y="144780"/>
                  </a:lnTo>
                  <a:close/>
                  <a:moveTo>
                    <a:pt x="0" y="14415303"/>
                  </a:moveTo>
                  <a:lnTo>
                    <a:pt x="144780" y="14415303"/>
                  </a:lnTo>
                  <a:lnTo>
                    <a:pt x="144780" y="14560082"/>
                  </a:lnTo>
                  <a:lnTo>
                    <a:pt x="0" y="14560082"/>
                  </a:lnTo>
                  <a:lnTo>
                    <a:pt x="0" y="14415303"/>
                  </a:lnTo>
                  <a:close/>
                  <a:moveTo>
                    <a:pt x="14401769" y="144780"/>
                  </a:moveTo>
                  <a:lnTo>
                    <a:pt x="14546549" y="144780"/>
                  </a:lnTo>
                  <a:lnTo>
                    <a:pt x="14546549" y="14415303"/>
                  </a:lnTo>
                  <a:lnTo>
                    <a:pt x="14401769" y="14415303"/>
                  </a:lnTo>
                  <a:lnTo>
                    <a:pt x="14401769" y="144780"/>
                  </a:lnTo>
                  <a:close/>
                  <a:moveTo>
                    <a:pt x="144780" y="14415303"/>
                  </a:moveTo>
                  <a:lnTo>
                    <a:pt x="14401769" y="14415303"/>
                  </a:lnTo>
                  <a:lnTo>
                    <a:pt x="14401769" y="14560082"/>
                  </a:lnTo>
                  <a:lnTo>
                    <a:pt x="144780" y="14560082"/>
                  </a:lnTo>
                  <a:lnTo>
                    <a:pt x="144780" y="14415303"/>
                  </a:lnTo>
                  <a:close/>
                  <a:moveTo>
                    <a:pt x="14401769" y="0"/>
                  </a:moveTo>
                  <a:lnTo>
                    <a:pt x="14546549" y="0"/>
                  </a:lnTo>
                  <a:lnTo>
                    <a:pt x="14546549" y="144780"/>
                  </a:lnTo>
                  <a:lnTo>
                    <a:pt x="14401769" y="144780"/>
                  </a:lnTo>
                  <a:lnTo>
                    <a:pt x="144017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401769" y="0"/>
                  </a:lnTo>
                  <a:lnTo>
                    <a:pt x="144017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90703" y="2112965"/>
            <a:ext cx="6055436" cy="6061069"/>
            <a:chOff x="0" y="0"/>
            <a:chExt cx="14546549" cy="145600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14401768" cy="14415302"/>
            </a:xfrm>
            <a:custGeom>
              <a:avLst/>
              <a:gdLst/>
              <a:ahLst/>
              <a:cxnLst/>
              <a:rect l="l" t="t" r="r" b="b"/>
              <a:pathLst>
                <a:path w="14401768" h="14415302">
                  <a:moveTo>
                    <a:pt x="0" y="0"/>
                  </a:moveTo>
                  <a:lnTo>
                    <a:pt x="14401768" y="0"/>
                  </a:lnTo>
                  <a:lnTo>
                    <a:pt x="14401768" y="14415302"/>
                  </a:lnTo>
                  <a:lnTo>
                    <a:pt x="0" y="14415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4546549" cy="14560082"/>
            </a:xfrm>
            <a:custGeom>
              <a:avLst/>
              <a:gdLst/>
              <a:ahLst/>
              <a:cxnLst/>
              <a:rect l="l" t="t" r="r" b="b"/>
              <a:pathLst>
                <a:path w="14546549" h="14560082">
                  <a:moveTo>
                    <a:pt x="14401769" y="14415303"/>
                  </a:moveTo>
                  <a:lnTo>
                    <a:pt x="14546549" y="14415303"/>
                  </a:lnTo>
                  <a:lnTo>
                    <a:pt x="14546549" y="14560082"/>
                  </a:lnTo>
                  <a:lnTo>
                    <a:pt x="14401769" y="14560082"/>
                  </a:lnTo>
                  <a:lnTo>
                    <a:pt x="14401769" y="144153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415303"/>
                  </a:lnTo>
                  <a:lnTo>
                    <a:pt x="0" y="14415303"/>
                  </a:lnTo>
                  <a:lnTo>
                    <a:pt x="0" y="144780"/>
                  </a:lnTo>
                  <a:close/>
                  <a:moveTo>
                    <a:pt x="0" y="14415303"/>
                  </a:moveTo>
                  <a:lnTo>
                    <a:pt x="144780" y="14415303"/>
                  </a:lnTo>
                  <a:lnTo>
                    <a:pt x="144780" y="14560082"/>
                  </a:lnTo>
                  <a:lnTo>
                    <a:pt x="0" y="14560082"/>
                  </a:lnTo>
                  <a:lnTo>
                    <a:pt x="0" y="14415303"/>
                  </a:lnTo>
                  <a:close/>
                  <a:moveTo>
                    <a:pt x="14401769" y="144780"/>
                  </a:moveTo>
                  <a:lnTo>
                    <a:pt x="14546549" y="144780"/>
                  </a:lnTo>
                  <a:lnTo>
                    <a:pt x="14546549" y="14415303"/>
                  </a:lnTo>
                  <a:lnTo>
                    <a:pt x="14401769" y="14415303"/>
                  </a:lnTo>
                  <a:lnTo>
                    <a:pt x="14401769" y="144780"/>
                  </a:lnTo>
                  <a:close/>
                  <a:moveTo>
                    <a:pt x="144780" y="14415303"/>
                  </a:moveTo>
                  <a:lnTo>
                    <a:pt x="14401769" y="14415303"/>
                  </a:lnTo>
                  <a:lnTo>
                    <a:pt x="14401769" y="14560082"/>
                  </a:lnTo>
                  <a:lnTo>
                    <a:pt x="144780" y="14560082"/>
                  </a:lnTo>
                  <a:lnTo>
                    <a:pt x="144780" y="14415303"/>
                  </a:lnTo>
                  <a:close/>
                  <a:moveTo>
                    <a:pt x="14401769" y="0"/>
                  </a:moveTo>
                  <a:lnTo>
                    <a:pt x="14546549" y="0"/>
                  </a:lnTo>
                  <a:lnTo>
                    <a:pt x="14546549" y="144780"/>
                  </a:lnTo>
                  <a:lnTo>
                    <a:pt x="14401769" y="144780"/>
                  </a:lnTo>
                  <a:lnTo>
                    <a:pt x="144017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401769" y="0"/>
                  </a:lnTo>
                  <a:lnTo>
                    <a:pt x="144017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784461" y="2503328"/>
            <a:ext cx="6055436" cy="6061069"/>
            <a:chOff x="0" y="0"/>
            <a:chExt cx="14546549" cy="145600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14401768" cy="14415302"/>
            </a:xfrm>
            <a:custGeom>
              <a:avLst/>
              <a:gdLst/>
              <a:ahLst/>
              <a:cxnLst/>
              <a:rect l="l" t="t" r="r" b="b"/>
              <a:pathLst>
                <a:path w="14401768" h="14415302">
                  <a:moveTo>
                    <a:pt x="0" y="0"/>
                  </a:moveTo>
                  <a:lnTo>
                    <a:pt x="14401768" y="0"/>
                  </a:lnTo>
                  <a:lnTo>
                    <a:pt x="14401768" y="14415302"/>
                  </a:lnTo>
                  <a:lnTo>
                    <a:pt x="0" y="14415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4546549" cy="14560082"/>
            </a:xfrm>
            <a:custGeom>
              <a:avLst/>
              <a:gdLst/>
              <a:ahLst/>
              <a:cxnLst/>
              <a:rect l="l" t="t" r="r" b="b"/>
              <a:pathLst>
                <a:path w="14546549" h="14560082">
                  <a:moveTo>
                    <a:pt x="14401769" y="14415303"/>
                  </a:moveTo>
                  <a:lnTo>
                    <a:pt x="14546549" y="14415303"/>
                  </a:lnTo>
                  <a:lnTo>
                    <a:pt x="14546549" y="14560082"/>
                  </a:lnTo>
                  <a:lnTo>
                    <a:pt x="14401769" y="14560082"/>
                  </a:lnTo>
                  <a:lnTo>
                    <a:pt x="14401769" y="144153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415303"/>
                  </a:lnTo>
                  <a:lnTo>
                    <a:pt x="0" y="14415303"/>
                  </a:lnTo>
                  <a:lnTo>
                    <a:pt x="0" y="144780"/>
                  </a:lnTo>
                  <a:close/>
                  <a:moveTo>
                    <a:pt x="0" y="14415303"/>
                  </a:moveTo>
                  <a:lnTo>
                    <a:pt x="144780" y="14415303"/>
                  </a:lnTo>
                  <a:lnTo>
                    <a:pt x="144780" y="14560082"/>
                  </a:lnTo>
                  <a:lnTo>
                    <a:pt x="0" y="14560082"/>
                  </a:lnTo>
                  <a:lnTo>
                    <a:pt x="0" y="14415303"/>
                  </a:lnTo>
                  <a:close/>
                  <a:moveTo>
                    <a:pt x="14401769" y="144780"/>
                  </a:moveTo>
                  <a:lnTo>
                    <a:pt x="14546549" y="144780"/>
                  </a:lnTo>
                  <a:lnTo>
                    <a:pt x="14546549" y="14415303"/>
                  </a:lnTo>
                  <a:lnTo>
                    <a:pt x="14401769" y="14415303"/>
                  </a:lnTo>
                  <a:lnTo>
                    <a:pt x="14401769" y="144780"/>
                  </a:lnTo>
                  <a:close/>
                  <a:moveTo>
                    <a:pt x="144780" y="14415303"/>
                  </a:moveTo>
                  <a:lnTo>
                    <a:pt x="14401769" y="14415303"/>
                  </a:lnTo>
                  <a:lnTo>
                    <a:pt x="14401769" y="14560082"/>
                  </a:lnTo>
                  <a:lnTo>
                    <a:pt x="144780" y="14560082"/>
                  </a:lnTo>
                  <a:lnTo>
                    <a:pt x="144780" y="14415303"/>
                  </a:lnTo>
                  <a:close/>
                  <a:moveTo>
                    <a:pt x="14401769" y="0"/>
                  </a:moveTo>
                  <a:lnTo>
                    <a:pt x="14546549" y="0"/>
                  </a:lnTo>
                  <a:lnTo>
                    <a:pt x="14546549" y="144780"/>
                  </a:lnTo>
                  <a:lnTo>
                    <a:pt x="14401769" y="144780"/>
                  </a:lnTo>
                  <a:lnTo>
                    <a:pt x="144017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401769" y="0"/>
                  </a:lnTo>
                  <a:lnTo>
                    <a:pt x="144017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0152" y="3273070"/>
            <a:ext cx="2962965" cy="755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2800" y="7039100"/>
            <a:ext cx="2962965" cy="7555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90373" y="8796280"/>
            <a:ext cx="2542534" cy="25171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16766" y="-1258554"/>
            <a:ext cx="2542534" cy="251710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5885441" y="3768370"/>
            <a:ext cx="14336546" cy="2101847"/>
            <a:chOff x="0" y="0"/>
            <a:chExt cx="19115394" cy="2802463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14300"/>
              <a:ext cx="19115394" cy="1511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8000" b="1" spc="600">
                  <a:solidFill>
                    <a:srgbClr val="FFFFFF"/>
                  </a:solidFill>
                  <a:latin typeface="Badhorse"/>
                </a:rPr>
                <a:t>YOUTH ORGANIZE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164288"/>
              <a:ext cx="19115394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206524" y="5384236"/>
            <a:ext cx="12005219" cy="323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7"/>
              </a:lnSpc>
              <a:spcBef>
                <a:spcPct val="0"/>
              </a:spcBef>
            </a:pPr>
            <a:r>
              <a:rPr lang="en-US" sz="3740">
                <a:solidFill>
                  <a:srgbClr val="4C0BD1"/>
                </a:solidFill>
                <a:latin typeface="Badhorse"/>
              </a:rPr>
              <a:t>A guide on making  Facilitation</a:t>
            </a:r>
          </a:p>
          <a:p>
            <a:pPr algn="ctr">
              <a:lnSpc>
                <a:spcPts val="5237"/>
              </a:lnSpc>
              <a:spcBef>
                <a:spcPct val="0"/>
              </a:spcBef>
            </a:pPr>
            <a:r>
              <a:rPr lang="en-US" sz="3740">
                <a:solidFill>
                  <a:srgbClr val="4C0BD1"/>
                </a:solidFill>
                <a:latin typeface="Badhorse"/>
              </a:rPr>
              <a:t>" lit"</a:t>
            </a:r>
          </a:p>
          <a:p>
            <a:pPr algn="ctr">
              <a:lnSpc>
                <a:spcPts val="5237"/>
              </a:lnSpc>
              <a:spcBef>
                <a:spcPct val="0"/>
              </a:spcBef>
            </a:pPr>
            <a:r>
              <a:rPr lang="en-US" sz="3740">
                <a:solidFill>
                  <a:srgbClr val="4C0BD1"/>
                </a:solidFill>
                <a:latin typeface="Badhorse"/>
              </a:rPr>
              <a:t>Laid Out</a:t>
            </a:r>
          </a:p>
          <a:p>
            <a:pPr algn="ctr">
              <a:lnSpc>
                <a:spcPts val="5237"/>
              </a:lnSpc>
              <a:spcBef>
                <a:spcPct val="0"/>
              </a:spcBef>
            </a:pPr>
            <a:r>
              <a:rPr lang="en-US" sz="3740">
                <a:solidFill>
                  <a:srgbClr val="4C0BD1"/>
                </a:solidFill>
                <a:latin typeface="Badhorse"/>
              </a:rPr>
              <a:t>inclusive </a:t>
            </a:r>
          </a:p>
          <a:p>
            <a:pPr algn="ctr">
              <a:lnSpc>
                <a:spcPts val="5237"/>
              </a:lnSpc>
              <a:spcBef>
                <a:spcPct val="0"/>
              </a:spcBef>
            </a:pPr>
            <a:r>
              <a:rPr lang="en-US" sz="3740">
                <a:solidFill>
                  <a:srgbClr val="4C0BD1"/>
                </a:solidFill>
                <a:latin typeface="Badhorse"/>
              </a:rPr>
              <a:t>Trauma Informed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45B496-930D-9742-9CA3-85F72CC2C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76" y="2529499"/>
            <a:ext cx="6096000" cy="60000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921592" y="1028700"/>
            <a:ext cx="3337708" cy="3337708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37074" y="3933005"/>
            <a:ext cx="2445444" cy="2420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30446" y="0"/>
            <a:ext cx="10488171" cy="104067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852" y="5668735"/>
            <a:ext cx="3139105" cy="80047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FF7948"/>
          </a:solidFill>
        </p:spPr>
      </p:sp>
      <p:grpSp>
        <p:nvGrpSpPr>
          <p:cNvPr id="4" name="Group 4"/>
          <p:cNvGrpSpPr/>
          <p:nvPr/>
        </p:nvGrpSpPr>
        <p:grpSpPr>
          <a:xfrm>
            <a:off x="190622" y="3366769"/>
            <a:ext cx="8458323" cy="1895758"/>
            <a:chOff x="0" y="0"/>
            <a:chExt cx="17820357" cy="3994064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7675578" cy="3849284"/>
            </a:xfrm>
            <a:custGeom>
              <a:avLst/>
              <a:gdLst/>
              <a:ahLst/>
              <a:cxnLst/>
              <a:rect l="l" t="t" r="r" b="b"/>
              <a:pathLst>
                <a:path w="17675578" h="3849284">
                  <a:moveTo>
                    <a:pt x="0" y="0"/>
                  </a:moveTo>
                  <a:lnTo>
                    <a:pt x="17675578" y="0"/>
                  </a:lnTo>
                  <a:lnTo>
                    <a:pt x="17675578" y="3849284"/>
                  </a:lnTo>
                  <a:lnTo>
                    <a:pt x="0" y="3849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7820357" cy="3994064"/>
            </a:xfrm>
            <a:custGeom>
              <a:avLst/>
              <a:gdLst/>
              <a:ahLst/>
              <a:cxnLst/>
              <a:rect l="l" t="t" r="r" b="b"/>
              <a:pathLst>
                <a:path w="17820357" h="3994064">
                  <a:moveTo>
                    <a:pt x="17675577" y="3849284"/>
                  </a:moveTo>
                  <a:lnTo>
                    <a:pt x="17820357" y="3849284"/>
                  </a:lnTo>
                  <a:lnTo>
                    <a:pt x="17820357" y="3994064"/>
                  </a:lnTo>
                  <a:lnTo>
                    <a:pt x="17675577" y="3994064"/>
                  </a:lnTo>
                  <a:lnTo>
                    <a:pt x="17675577" y="384928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49284"/>
                  </a:lnTo>
                  <a:lnTo>
                    <a:pt x="0" y="3849284"/>
                  </a:lnTo>
                  <a:lnTo>
                    <a:pt x="0" y="144780"/>
                  </a:lnTo>
                  <a:close/>
                  <a:moveTo>
                    <a:pt x="0" y="3849284"/>
                  </a:moveTo>
                  <a:lnTo>
                    <a:pt x="144780" y="3849284"/>
                  </a:lnTo>
                  <a:lnTo>
                    <a:pt x="144780" y="3994064"/>
                  </a:lnTo>
                  <a:lnTo>
                    <a:pt x="0" y="3994064"/>
                  </a:lnTo>
                  <a:lnTo>
                    <a:pt x="0" y="3849284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3849284"/>
                  </a:lnTo>
                  <a:lnTo>
                    <a:pt x="17675577" y="3849284"/>
                  </a:lnTo>
                  <a:lnTo>
                    <a:pt x="17675577" y="144780"/>
                  </a:lnTo>
                  <a:close/>
                  <a:moveTo>
                    <a:pt x="144780" y="3849284"/>
                  </a:moveTo>
                  <a:lnTo>
                    <a:pt x="17675577" y="3849284"/>
                  </a:lnTo>
                  <a:lnTo>
                    <a:pt x="17675577" y="3994064"/>
                  </a:lnTo>
                  <a:lnTo>
                    <a:pt x="144780" y="3994064"/>
                  </a:lnTo>
                  <a:lnTo>
                    <a:pt x="144780" y="3849284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64252" y="3709893"/>
            <a:ext cx="8761869" cy="1958842"/>
            <a:chOff x="0" y="0"/>
            <a:chExt cx="18459880" cy="4126972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8315100" cy="3982192"/>
            </a:xfrm>
            <a:custGeom>
              <a:avLst/>
              <a:gdLst/>
              <a:ahLst/>
              <a:cxnLst/>
              <a:rect l="l" t="t" r="r" b="b"/>
              <a:pathLst>
                <a:path w="18315100" h="3982192">
                  <a:moveTo>
                    <a:pt x="0" y="0"/>
                  </a:moveTo>
                  <a:lnTo>
                    <a:pt x="18315100" y="0"/>
                  </a:lnTo>
                  <a:lnTo>
                    <a:pt x="18315100" y="3982192"/>
                  </a:lnTo>
                  <a:lnTo>
                    <a:pt x="0" y="3982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8459879" cy="4126972"/>
            </a:xfrm>
            <a:custGeom>
              <a:avLst/>
              <a:gdLst/>
              <a:ahLst/>
              <a:cxnLst/>
              <a:rect l="l" t="t" r="r" b="b"/>
              <a:pathLst>
                <a:path w="18459879" h="4126972">
                  <a:moveTo>
                    <a:pt x="18315101" y="3982192"/>
                  </a:moveTo>
                  <a:lnTo>
                    <a:pt x="18459879" y="3982192"/>
                  </a:lnTo>
                  <a:lnTo>
                    <a:pt x="18459879" y="4126972"/>
                  </a:lnTo>
                  <a:lnTo>
                    <a:pt x="18315101" y="4126972"/>
                  </a:lnTo>
                  <a:lnTo>
                    <a:pt x="18315101" y="398219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2192"/>
                  </a:lnTo>
                  <a:lnTo>
                    <a:pt x="0" y="3982192"/>
                  </a:lnTo>
                  <a:lnTo>
                    <a:pt x="0" y="144780"/>
                  </a:lnTo>
                  <a:close/>
                  <a:moveTo>
                    <a:pt x="0" y="3982192"/>
                  </a:moveTo>
                  <a:lnTo>
                    <a:pt x="144780" y="3982192"/>
                  </a:lnTo>
                  <a:lnTo>
                    <a:pt x="144780" y="4126972"/>
                  </a:lnTo>
                  <a:lnTo>
                    <a:pt x="0" y="4126972"/>
                  </a:lnTo>
                  <a:lnTo>
                    <a:pt x="0" y="3982192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3982192"/>
                  </a:lnTo>
                  <a:lnTo>
                    <a:pt x="18315101" y="3982192"/>
                  </a:lnTo>
                  <a:lnTo>
                    <a:pt x="18315101" y="144780"/>
                  </a:lnTo>
                  <a:close/>
                  <a:moveTo>
                    <a:pt x="144780" y="3982192"/>
                  </a:moveTo>
                  <a:lnTo>
                    <a:pt x="18315101" y="3982192"/>
                  </a:lnTo>
                  <a:lnTo>
                    <a:pt x="18315101" y="4126972"/>
                  </a:lnTo>
                  <a:lnTo>
                    <a:pt x="144780" y="4126972"/>
                  </a:lnTo>
                  <a:lnTo>
                    <a:pt x="144780" y="3982192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31864" y="4202729"/>
            <a:ext cx="7826645" cy="9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Radical Inclusion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-1101151"/>
            <a:ext cx="2224547" cy="2202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9748" y="1657164"/>
            <a:ext cx="3139105" cy="8004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46098" y="9185849"/>
            <a:ext cx="2224547" cy="22023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b="15507"/>
          <a:stretch>
            <a:fillRect/>
          </a:stretch>
        </p:blipFill>
        <p:spPr>
          <a:xfrm>
            <a:off x="9512935" y="1454926"/>
            <a:ext cx="6357487" cy="84276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852" y="5668735"/>
            <a:ext cx="3139105" cy="800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-1101151"/>
            <a:ext cx="2224547" cy="22023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9748" y="1657164"/>
            <a:ext cx="3139105" cy="8004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46098" y="9185849"/>
            <a:ext cx="2224547" cy="22023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25783" y="2133653"/>
            <a:ext cx="10972800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09404" y="3967246"/>
            <a:ext cx="7917510" cy="223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3"/>
              </a:lnSpc>
              <a:spcBef>
                <a:spcPct val="0"/>
              </a:spcBef>
            </a:pPr>
            <a:r>
              <a:rPr lang="en-US" sz="6088">
                <a:solidFill>
                  <a:srgbClr val="000000"/>
                </a:solidFill>
                <a:latin typeface="AdBhashitha"/>
              </a:rPr>
              <a:t>What does an inclusive space</a:t>
            </a:r>
          </a:p>
          <a:p>
            <a:pPr algn="ctr">
              <a:lnSpc>
                <a:spcPts val="8523"/>
              </a:lnSpc>
              <a:spcBef>
                <a:spcPct val="0"/>
              </a:spcBef>
            </a:pPr>
            <a:r>
              <a:rPr lang="en-US" sz="6088">
                <a:solidFill>
                  <a:srgbClr val="000000"/>
                </a:solidFill>
                <a:latin typeface="AdBhashitha"/>
              </a:rPr>
              <a:t> look or feel like for you?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8142" y="3002044"/>
            <a:ext cx="8115300" cy="3079640"/>
            <a:chOff x="0" y="0"/>
            <a:chExt cx="17097661" cy="648831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763066" y="3376967"/>
            <a:ext cx="8458323" cy="3419709"/>
            <a:chOff x="0" y="0"/>
            <a:chExt cx="17820357" cy="720478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137989" y="3723552"/>
            <a:ext cx="8761869" cy="3561404"/>
            <a:chOff x="0" y="0"/>
            <a:chExt cx="18459880" cy="7503319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746890" y="5017669"/>
            <a:ext cx="7544066" cy="9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Power and Privilege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1101151"/>
            <a:ext cx="2224547" cy="22023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4753" y="9185849"/>
            <a:ext cx="2224547" cy="2202302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899858" y="-2592397"/>
            <a:ext cx="3337708" cy="3337708"/>
            <a:chOff x="0" y="0"/>
            <a:chExt cx="2653030" cy="2653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8700" y="9469238"/>
            <a:ext cx="3337708" cy="3337708"/>
            <a:chOff x="0" y="0"/>
            <a:chExt cx="2653030" cy="2653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3002044"/>
            <a:ext cx="3139105" cy="8004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68014" y="6884720"/>
            <a:ext cx="3139105" cy="8004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8142" y="3002044"/>
            <a:ext cx="8115300" cy="3079640"/>
            <a:chOff x="0" y="0"/>
            <a:chExt cx="17097661" cy="648831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763066" y="3376967"/>
            <a:ext cx="8458323" cy="3419709"/>
            <a:chOff x="0" y="0"/>
            <a:chExt cx="17820357" cy="720478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137989" y="3723552"/>
            <a:ext cx="8761869" cy="3561404"/>
            <a:chOff x="0" y="0"/>
            <a:chExt cx="18459880" cy="7503319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746890" y="5017669"/>
            <a:ext cx="7544066" cy="9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Power and Privilege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1101151"/>
            <a:ext cx="2224547" cy="22023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4753" y="9185849"/>
            <a:ext cx="2224547" cy="2202302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899858" y="-2592397"/>
            <a:ext cx="3337708" cy="3337708"/>
            <a:chOff x="0" y="0"/>
            <a:chExt cx="2653030" cy="2653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8700" y="9469238"/>
            <a:ext cx="3337708" cy="3337708"/>
            <a:chOff x="0" y="0"/>
            <a:chExt cx="2653030" cy="2653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3002044"/>
            <a:ext cx="3139105" cy="8004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68014" y="6884720"/>
            <a:ext cx="3139105" cy="8004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9727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49138" y="1131973"/>
            <a:ext cx="3365687" cy="3365687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893613" y="5892613"/>
            <a:ext cx="3365687" cy="3365687"/>
            <a:chOff x="0" y="0"/>
            <a:chExt cx="2653030" cy="2653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58544" y="1591085"/>
            <a:ext cx="7838371" cy="7104830"/>
            <a:chOff x="0" y="0"/>
            <a:chExt cx="16514214" cy="14968760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6369434" cy="14823980"/>
            </a:xfrm>
            <a:custGeom>
              <a:avLst/>
              <a:gdLst/>
              <a:ahLst/>
              <a:cxnLst/>
              <a:rect l="l" t="t" r="r" b="b"/>
              <a:pathLst>
                <a:path w="16369434" h="14823980">
                  <a:moveTo>
                    <a:pt x="0" y="0"/>
                  </a:moveTo>
                  <a:lnTo>
                    <a:pt x="16369434" y="0"/>
                  </a:lnTo>
                  <a:lnTo>
                    <a:pt x="16369434" y="14823980"/>
                  </a:lnTo>
                  <a:lnTo>
                    <a:pt x="0" y="14823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514214" cy="14968759"/>
            </a:xfrm>
            <a:custGeom>
              <a:avLst/>
              <a:gdLst/>
              <a:ahLst/>
              <a:cxnLst/>
              <a:rect l="l" t="t" r="r" b="b"/>
              <a:pathLst>
                <a:path w="16514214" h="14968759">
                  <a:moveTo>
                    <a:pt x="16369435" y="14823980"/>
                  </a:moveTo>
                  <a:lnTo>
                    <a:pt x="16514214" y="14823980"/>
                  </a:lnTo>
                  <a:lnTo>
                    <a:pt x="16514214" y="14968759"/>
                  </a:lnTo>
                  <a:lnTo>
                    <a:pt x="16369435" y="14968759"/>
                  </a:lnTo>
                  <a:lnTo>
                    <a:pt x="16369435" y="148239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3980"/>
                  </a:lnTo>
                  <a:lnTo>
                    <a:pt x="0" y="14823980"/>
                  </a:lnTo>
                  <a:lnTo>
                    <a:pt x="0" y="144780"/>
                  </a:lnTo>
                  <a:close/>
                  <a:moveTo>
                    <a:pt x="0" y="14823980"/>
                  </a:moveTo>
                  <a:lnTo>
                    <a:pt x="144780" y="14823980"/>
                  </a:lnTo>
                  <a:lnTo>
                    <a:pt x="144780" y="14968759"/>
                  </a:lnTo>
                  <a:lnTo>
                    <a:pt x="0" y="14968759"/>
                  </a:lnTo>
                  <a:lnTo>
                    <a:pt x="0" y="14823980"/>
                  </a:lnTo>
                  <a:close/>
                  <a:moveTo>
                    <a:pt x="16369435" y="144780"/>
                  </a:moveTo>
                  <a:lnTo>
                    <a:pt x="16514214" y="144780"/>
                  </a:lnTo>
                  <a:lnTo>
                    <a:pt x="16514214" y="14823980"/>
                  </a:lnTo>
                  <a:lnTo>
                    <a:pt x="16369435" y="14823980"/>
                  </a:lnTo>
                  <a:lnTo>
                    <a:pt x="16369435" y="144780"/>
                  </a:lnTo>
                  <a:close/>
                  <a:moveTo>
                    <a:pt x="144780" y="14823980"/>
                  </a:moveTo>
                  <a:lnTo>
                    <a:pt x="16369435" y="14823980"/>
                  </a:lnTo>
                  <a:lnTo>
                    <a:pt x="16369435" y="14968759"/>
                  </a:lnTo>
                  <a:lnTo>
                    <a:pt x="144780" y="14968759"/>
                  </a:lnTo>
                  <a:lnTo>
                    <a:pt x="144780" y="14823980"/>
                  </a:lnTo>
                  <a:close/>
                  <a:moveTo>
                    <a:pt x="16369435" y="0"/>
                  </a:moveTo>
                  <a:lnTo>
                    <a:pt x="16514214" y="0"/>
                  </a:lnTo>
                  <a:lnTo>
                    <a:pt x="16514214" y="144780"/>
                  </a:lnTo>
                  <a:lnTo>
                    <a:pt x="16369435" y="144780"/>
                  </a:lnTo>
                  <a:lnTo>
                    <a:pt x="163694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369435" y="0"/>
                  </a:lnTo>
                  <a:lnTo>
                    <a:pt x="163694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67460" y="-1131973"/>
            <a:ext cx="2286814" cy="226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9862" y="8846861"/>
            <a:ext cx="3226970" cy="822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5815" y="2711543"/>
            <a:ext cx="3226970" cy="8228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40023" y="9258300"/>
            <a:ext cx="2286814" cy="226394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83424" y="2973705"/>
            <a:ext cx="7214020" cy="3079640"/>
            <a:chOff x="0" y="0"/>
            <a:chExt cx="15198806" cy="6488318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5054026" cy="6343538"/>
            </a:xfrm>
            <a:custGeom>
              <a:avLst/>
              <a:gdLst/>
              <a:ahLst/>
              <a:cxnLst/>
              <a:rect l="l" t="t" r="r" b="b"/>
              <a:pathLst>
                <a:path w="15054026" h="6343538">
                  <a:moveTo>
                    <a:pt x="0" y="0"/>
                  </a:moveTo>
                  <a:lnTo>
                    <a:pt x="15054026" y="0"/>
                  </a:lnTo>
                  <a:lnTo>
                    <a:pt x="15054026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198807" cy="6488318"/>
            </a:xfrm>
            <a:custGeom>
              <a:avLst/>
              <a:gdLst/>
              <a:ahLst/>
              <a:cxnLst/>
              <a:rect l="l" t="t" r="r" b="b"/>
              <a:pathLst>
                <a:path w="15198807" h="6488318">
                  <a:moveTo>
                    <a:pt x="15054027" y="6343538"/>
                  </a:moveTo>
                  <a:lnTo>
                    <a:pt x="15198807" y="6343538"/>
                  </a:lnTo>
                  <a:lnTo>
                    <a:pt x="15198807" y="6488318"/>
                  </a:lnTo>
                  <a:lnTo>
                    <a:pt x="15054027" y="6488318"/>
                  </a:lnTo>
                  <a:lnTo>
                    <a:pt x="15054027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5054027" y="144780"/>
                  </a:moveTo>
                  <a:lnTo>
                    <a:pt x="15198807" y="144780"/>
                  </a:lnTo>
                  <a:lnTo>
                    <a:pt x="15198807" y="6343538"/>
                  </a:lnTo>
                  <a:lnTo>
                    <a:pt x="15054027" y="6343538"/>
                  </a:lnTo>
                  <a:lnTo>
                    <a:pt x="15054027" y="144780"/>
                  </a:lnTo>
                  <a:close/>
                  <a:moveTo>
                    <a:pt x="144780" y="6343538"/>
                  </a:moveTo>
                  <a:lnTo>
                    <a:pt x="15054027" y="6343538"/>
                  </a:lnTo>
                  <a:lnTo>
                    <a:pt x="15054027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5054027" y="0"/>
                  </a:moveTo>
                  <a:lnTo>
                    <a:pt x="15198807" y="0"/>
                  </a:lnTo>
                  <a:lnTo>
                    <a:pt x="15198807" y="144780"/>
                  </a:lnTo>
                  <a:lnTo>
                    <a:pt x="15054027" y="144780"/>
                  </a:lnTo>
                  <a:lnTo>
                    <a:pt x="150540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054027" y="0"/>
                  </a:lnTo>
                  <a:lnTo>
                    <a:pt x="150540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58347" y="3348628"/>
            <a:ext cx="7385653" cy="3419709"/>
            <a:chOff x="0" y="0"/>
            <a:chExt cx="15560409" cy="7204789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5415629" cy="7060010"/>
            </a:xfrm>
            <a:custGeom>
              <a:avLst/>
              <a:gdLst/>
              <a:ahLst/>
              <a:cxnLst/>
              <a:rect l="l" t="t" r="r" b="b"/>
              <a:pathLst>
                <a:path w="15415629" h="7060010">
                  <a:moveTo>
                    <a:pt x="0" y="0"/>
                  </a:moveTo>
                  <a:lnTo>
                    <a:pt x="15415629" y="0"/>
                  </a:lnTo>
                  <a:lnTo>
                    <a:pt x="15415629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5560408" cy="7204789"/>
            </a:xfrm>
            <a:custGeom>
              <a:avLst/>
              <a:gdLst/>
              <a:ahLst/>
              <a:cxnLst/>
              <a:rect l="l" t="t" r="r" b="b"/>
              <a:pathLst>
                <a:path w="15560408" h="7204789">
                  <a:moveTo>
                    <a:pt x="15415628" y="7060009"/>
                  </a:moveTo>
                  <a:lnTo>
                    <a:pt x="15560408" y="7060009"/>
                  </a:lnTo>
                  <a:lnTo>
                    <a:pt x="15560408" y="7204789"/>
                  </a:lnTo>
                  <a:lnTo>
                    <a:pt x="15415628" y="7204789"/>
                  </a:lnTo>
                  <a:lnTo>
                    <a:pt x="15415628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5415628" y="144780"/>
                  </a:moveTo>
                  <a:lnTo>
                    <a:pt x="15560408" y="144780"/>
                  </a:lnTo>
                  <a:lnTo>
                    <a:pt x="15560408" y="7060009"/>
                  </a:lnTo>
                  <a:lnTo>
                    <a:pt x="15415628" y="7060009"/>
                  </a:lnTo>
                  <a:lnTo>
                    <a:pt x="15415628" y="144780"/>
                  </a:lnTo>
                  <a:close/>
                  <a:moveTo>
                    <a:pt x="144780" y="7060009"/>
                  </a:moveTo>
                  <a:lnTo>
                    <a:pt x="15415628" y="7060009"/>
                  </a:lnTo>
                  <a:lnTo>
                    <a:pt x="15415628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5415628" y="0"/>
                  </a:moveTo>
                  <a:lnTo>
                    <a:pt x="15560408" y="0"/>
                  </a:lnTo>
                  <a:lnTo>
                    <a:pt x="15560408" y="144780"/>
                  </a:lnTo>
                  <a:lnTo>
                    <a:pt x="15415628" y="144780"/>
                  </a:lnTo>
                  <a:lnTo>
                    <a:pt x="1541562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415628" y="0"/>
                  </a:lnTo>
                  <a:lnTo>
                    <a:pt x="1541562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133271" y="3751891"/>
            <a:ext cx="7626750" cy="3561404"/>
            <a:chOff x="0" y="0"/>
            <a:chExt cx="16068362" cy="7503319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15923582" cy="7358539"/>
            </a:xfrm>
            <a:custGeom>
              <a:avLst/>
              <a:gdLst/>
              <a:ahLst/>
              <a:cxnLst/>
              <a:rect l="l" t="t" r="r" b="b"/>
              <a:pathLst>
                <a:path w="15923582" h="7358539">
                  <a:moveTo>
                    <a:pt x="0" y="0"/>
                  </a:moveTo>
                  <a:lnTo>
                    <a:pt x="15923582" y="0"/>
                  </a:lnTo>
                  <a:lnTo>
                    <a:pt x="15923582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6068362" cy="7503319"/>
            </a:xfrm>
            <a:custGeom>
              <a:avLst/>
              <a:gdLst/>
              <a:ahLst/>
              <a:cxnLst/>
              <a:rect l="l" t="t" r="r" b="b"/>
              <a:pathLst>
                <a:path w="16068362" h="7503319">
                  <a:moveTo>
                    <a:pt x="15923583" y="7358539"/>
                  </a:moveTo>
                  <a:lnTo>
                    <a:pt x="16068362" y="7358539"/>
                  </a:lnTo>
                  <a:lnTo>
                    <a:pt x="16068362" y="7503319"/>
                  </a:lnTo>
                  <a:lnTo>
                    <a:pt x="15923583" y="7503319"/>
                  </a:lnTo>
                  <a:lnTo>
                    <a:pt x="15923583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5923583" y="144780"/>
                  </a:moveTo>
                  <a:lnTo>
                    <a:pt x="16068362" y="144780"/>
                  </a:lnTo>
                  <a:lnTo>
                    <a:pt x="16068362" y="7358539"/>
                  </a:lnTo>
                  <a:lnTo>
                    <a:pt x="15923583" y="7358539"/>
                  </a:lnTo>
                  <a:lnTo>
                    <a:pt x="15923583" y="144780"/>
                  </a:lnTo>
                  <a:close/>
                  <a:moveTo>
                    <a:pt x="144780" y="7358539"/>
                  </a:moveTo>
                  <a:lnTo>
                    <a:pt x="15923583" y="7358539"/>
                  </a:lnTo>
                  <a:lnTo>
                    <a:pt x="15923583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5923583" y="0"/>
                  </a:moveTo>
                  <a:lnTo>
                    <a:pt x="16068362" y="0"/>
                  </a:lnTo>
                  <a:lnTo>
                    <a:pt x="16068362" y="144780"/>
                  </a:lnTo>
                  <a:lnTo>
                    <a:pt x="15923583" y="144780"/>
                  </a:lnTo>
                  <a:lnTo>
                    <a:pt x="159235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923583" y="0"/>
                  </a:lnTo>
                  <a:lnTo>
                    <a:pt x="159235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201990" y="4708339"/>
            <a:ext cx="7558031" cy="178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5599" b="1" spc="419" dirty="0">
                <a:solidFill>
                  <a:srgbClr val="FFFFFF"/>
                </a:solidFill>
                <a:latin typeface="Badhorse"/>
              </a:rPr>
              <a:t>LAND ACKNOWLEDGEMENT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24615" y="1657350"/>
            <a:ext cx="6972300" cy="69723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852" y="5668735"/>
            <a:ext cx="3139105" cy="800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-1101151"/>
            <a:ext cx="2224547" cy="22023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9748" y="1657164"/>
            <a:ext cx="3139105" cy="8004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46098" y="9185849"/>
            <a:ext cx="2224547" cy="22023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62759" y="614595"/>
            <a:ext cx="12896541" cy="96724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01140" y="1612649"/>
            <a:ext cx="9488608" cy="56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4"/>
              </a:lnSpc>
              <a:spcBef>
                <a:spcPct val="0"/>
              </a:spcBef>
            </a:pPr>
            <a:r>
              <a:rPr lang="en-US" sz="6317">
                <a:solidFill>
                  <a:srgbClr val="000000"/>
                </a:solidFill>
                <a:latin typeface="AdBhashitha"/>
              </a:rPr>
              <a:t>How can you act in solidairty with indegenious communities locally?</a:t>
            </a:r>
          </a:p>
          <a:p>
            <a:pPr algn="ctr">
              <a:lnSpc>
                <a:spcPts val="8844"/>
              </a:lnSpc>
              <a:spcBef>
                <a:spcPct val="0"/>
              </a:spcBef>
            </a:pPr>
            <a:r>
              <a:rPr lang="en-US" sz="6317">
                <a:solidFill>
                  <a:srgbClr val="000000"/>
                </a:solidFill>
                <a:latin typeface="AdBhashitha"/>
              </a:rPr>
              <a:t>How can we center those voices?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921592" y="1028700"/>
            <a:ext cx="3337708" cy="3337708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736766" y="6606887"/>
            <a:ext cx="6698346" cy="1757607"/>
            <a:chOff x="0" y="0"/>
            <a:chExt cx="14112363" cy="37030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3967582" cy="3558221"/>
            </a:xfrm>
            <a:custGeom>
              <a:avLst/>
              <a:gdLst/>
              <a:ahLst/>
              <a:cxnLst/>
              <a:rect l="l" t="t" r="r" b="b"/>
              <a:pathLst>
                <a:path w="13967582" h="3558221">
                  <a:moveTo>
                    <a:pt x="0" y="0"/>
                  </a:moveTo>
                  <a:lnTo>
                    <a:pt x="13967582" y="0"/>
                  </a:lnTo>
                  <a:lnTo>
                    <a:pt x="13967582" y="3558221"/>
                  </a:lnTo>
                  <a:lnTo>
                    <a:pt x="0" y="3558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4112363" cy="3703001"/>
            </a:xfrm>
            <a:custGeom>
              <a:avLst/>
              <a:gdLst/>
              <a:ahLst/>
              <a:cxnLst/>
              <a:rect l="l" t="t" r="r" b="b"/>
              <a:pathLst>
                <a:path w="14112363" h="3703001">
                  <a:moveTo>
                    <a:pt x="13967583" y="3558221"/>
                  </a:moveTo>
                  <a:lnTo>
                    <a:pt x="14112363" y="3558221"/>
                  </a:lnTo>
                  <a:lnTo>
                    <a:pt x="14112363" y="3703001"/>
                  </a:lnTo>
                  <a:lnTo>
                    <a:pt x="13967583" y="3703001"/>
                  </a:lnTo>
                  <a:lnTo>
                    <a:pt x="13967583" y="355822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58221"/>
                  </a:lnTo>
                  <a:lnTo>
                    <a:pt x="0" y="3558221"/>
                  </a:lnTo>
                  <a:lnTo>
                    <a:pt x="0" y="144780"/>
                  </a:lnTo>
                  <a:close/>
                  <a:moveTo>
                    <a:pt x="0" y="3558221"/>
                  </a:moveTo>
                  <a:lnTo>
                    <a:pt x="144780" y="3558221"/>
                  </a:lnTo>
                  <a:lnTo>
                    <a:pt x="144780" y="3703001"/>
                  </a:lnTo>
                  <a:lnTo>
                    <a:pt x="0" y="3703001"/>
                  </a:lnTo>
                  <a:lnTo>
                    <a:pt x="0" y="3558221"/>
                  </a:lnTo>
                  <a:close/>
                  <a:moveTo>
                    <a:pt x="13967583" y="144780"/>
                  </a:moveTo>
                  <a:lnTo>
                    <a:pt x="14112363" y="144780"/>
                  </a:lnTo>
                  <a:lnTo>
                    <a:pt x="14112363" y="3558221"/>
                  </a:lnTo>
                  <a:lnTo>
                    <a:pt x="13967583" y="3558221"/>
                  </a:lnTo>
                  <a:lnTo>
                    <a:pt x="13967583" y="144780"/>
                  </a:lnTo>
                  <a:close/>
                  <a:moveTo>
                    <a:pt x="144780" y="3558221"/>
                  </a:moveTo>
                  <a:lnTo>
                    <a:pt x="13967583" y="3558221"/>
                  </a:lnTo>
                  <a:lnTo>
                    <a:pt x="13967583" y="3703001"/>
                  </a:lnTo>
                  <a:lnTo>
                    <a:pt x="144780" y="3703001"/>
                  </a:lnTo>
                  <a:lnTo>
                    <a:pt x="144780" y="3558221"/>
                  </a:lnTo>
                  <a:close/>
                  <a:moveTo>
                    <a:pt x="13967583" y="0"/>
                  </a:moveTo>
                  <a:lnTo>
                    <a:pt x="14112363" y="0"/>
                  </a:lnTo>
                  <a:lnTo>
                    <a:pt x="14112363" y="144780"/>
                  </a:lnTo>
                  <a:lnTo>
                    <a:pt x="13967583" y="144780"/>
                  </a:lnTo>
                  <a:lnTo>
                    <a:pt x="139675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967583" y="0"/>
                  </a:lnTo>
                  <a:lnTo>
                    <a:pt x="139675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029378" y="6956334"/>
            <a:ext cx="7064462" cy="1895758"/>
            <a:chOff x="0" y="0"/>
            <a:chExt cx="14883710" cy="3994064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4738931" cy="3849284"/>
            </a:xfrm>
            <a:custGeom>
              <a:avLst/>
              <a:gdLst/>
              <a:ahLst/>
              <a:cxnLst/>
              <a:rect l="l" t="t" r="r" b="b"/>
              <a:pathLst>
                <a:path w="14738931" h="3849284">
                  <a:moveTo>
                    <a:pt x="0" y="0"/>
                  </a:moveTo>
                  <a:lnTo>
                    <a:pt x="14738931" y="0"/>
                  </a:lnTo>
                  <a:lnTo>
                    <a:pt x="14738931" y="3849284"/>
                  </a:lnTo>
                  <a:lnTo>
                    <a:pt x="0" y="3849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4883710" cy="3994064"/>
            </a:xfrm>
            <a:custGeom>
              <a:avLst/>
              <a:gdLst/>
              <a:ahLst/>
              <a:cxnLst/>
              <a:rect l="l" t="t" r="r" b="b"/>
              <a:pathLst>
                <a:path w="14883710" h="3994064">
                  <a:moveTo>
                    <a:pt x="14738930" y="3849284"/>
                  </a:moveTo>
                  <a:lnTo>
                    <a:pt x="14883710" y="3849284"/>
                  </a:lnTo>
                  <a:lnTo>
                    <a:pt x="14883710" y="3994064"/>
                  </a:lnTo>
                  <a:lnTo>
                    <a:pt x="14738930" y="3994064"/>
                  </a:lnTo>
                  <a:lnTo>
                    <a:pt x="14738930" y="384928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49284"/>
                  </a:lnTo>
                  <a:lnTo>
                    <a:pt x="0" y="3849284"/>
                  </a:lnTo>
                  <a:lnTo>
                    <a:pt x="0" y="144780"/>
                  </a:lnTo>
                  <a:close/>
                  <a:moveTo>
                    <a:pt x="0" y="3849284"/>
                  </a:moveTo>
                  <a:lnTo>
                    <a:pt x="144780" y="3849284"/>
                  </a:lnTo>
                  <a:lnTo>
                    <a:pt x="144780" y="3994064"/>
                  </a:lnTo>
                  <a:lnTo>
                    <a:pt x="0" y="3994064"/>
                  </a:lnTo>
                  <a:lnTo>
                    <a:pt x="0" y="3849284"/>
                  </a:lnTo>
                  <a:close/>
                  <a:moveTo>
                    <a:pt x="14738930" y="144780"/>
                  </a:moveTo>
                  <a:lnTo>
                    <a:pt x="14883710" y="144780"/>
                  </a:lnTo>
                  <a:lnTo>
                    <a:pt x="14883710" y="3849284"/>
                  </a:lnTo>
                  <a:lnTo>
                    <a:pt x="14738930" y="3849284"/>
                  </a:lnTo>
                  <a:lnTo>
                    <a:pt x="14738930" y="144780"/>
                  </a:lnTo>
                  <a:close/>
                  <a:moveTo>
                    <a:pt x="144780" y="3849284"/>
                  </a:moveTo>
                  <a:lnTo>
                    <a:pt x="14738930" y="3849284"/>
                  </a:lnTo>
                  <a:lnTo>
                    <a:pt x="14738930" y="3994064"/>
                  </a:lnTo>
                  <a:lnTo>
                    <a:pt x="144780" y="3994064"/>
                  </a:lnTo>
                  <a:lnTo>
                    <a:pt x="144780" y="3849284"/>
                  </a:lnTo>
                  <a:close/>
                  <a:moveTo>
                    <a:pt x="14738930" y="0"/>
                  </a:moveTo>
                  <a:lnTo>
                    <a:pt x="14883710" y="0"/>
                  </a:lnTo>
                  <a:lnTo>
                    <a:pt x="14883710" y="144780"/>
                  </a:lnTo>
                  <a:lnTo>
                    <a:pt x="14738930" y="144780"/>
                  </a:lnTo>
                  <a:lnTo>
                    <a:pt x="147389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738930" y="0"/>
                  </a:lnTo>
                  <a:lnTo>
                    <a:pt x="147389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22054" y="3881423"/>
            <a:ext cx="3139105" cy="80047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547596" y="7299458"/>
            <a:ext cx="7203220" cy="1958842"/>
            <a:chOff x="0" y="0"/>
            <a:chExt cx="15176052" cy="4126972"/>
          </a:xfrm>
        </p:grpSpPr>
        <p:sp>
          <p:nvSpPr>
            <p:cNvPr id="12" name="Freeform 12"/>
            <p:cNvSpPr/>
            <p:nvPr/>
          </p:nvSpPr>
          <p:spPr>
            <a:xfrm>
              <a:off x="72390" y="72390"/>
              <a:ext cx="15031273" cy="3982192"/>
            </a:xfrm>
            <a:custGeom>
              <a:avLst/>
              <a:gdLst/>
              <a:ahLst/>
              <a:cxnLst/>
              <a:rect l="l" t="t" r="r" b="b"/>
              <a:pathLst>
                <a:path w="15031273" h="3982192">
                  <a:moveTo>
                    <a:pt x="0" y="0"/>
                  </a:moveTo>
                  <a:lnTo>
                    <a:pt x="15031273" y="0"/>
                  </a:lnTo>
                  <a:lnTo>
                    <a:pt x="15031273" y="3982192"/>
                  </a:lnTo>
                  <a:lnTo>
                    <a:pt x="0" y="3982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5176052" cy="4126972"/>
            </a:xfrm>
            <a:custGeom>
              <a:avLst/>
              <a:gdLst/>
              <a:ahLst/>
              <a:cxnLst/>
              <a:rect l="l" t="t" r="r" b="b"/>
              <a:pathLst>
                <a:path w="15176052" h="4126972">
                  <a:moveTo>
                    <a:pt x="15031272" y="3982192"/>
                  </a:moveTo>
                  <a:lnTo>
                    <a:pt x="15176052" y="3982192"/>
                  </a:lnTo>
                  <a:lnTo>
                    <a:pt x="15176052" y="4126972"/>
                  </a:lnTo>
                  <a:lnTo>
                    <a:pt x="15031272" y="4126972"/>
                  </a:lnTo>
                  <a:lnTo>
                    <a:pt x="15031272" y="398219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2192"/>
                  </a:lnTo>
                  <a:lnTo>
                    <a:pt x="0" y="3982192"/>
                  </a:lnTo>
                  <a:lnTo>
                    <a:pt x="0" y="144780"/>
                  </a:lnTo>
                  <a:close/>
                  <a:moveTo>
                    <a:pt x="0" y="3982192"/>
                  </a:moveTo>
                  <a:lnTo>
                    <a:pt x="144780" y="3982192"/>
                  </a:lnTo>
                  <a:lnTo>
                    <a:pt x="144780" y="4126972"/>
                  </a:lnTo>
                  <a:lnTo>
                    <a:pt x="0" y="4126972"/>
                  </a:lnTo>
                  <a:lnTo>
                    <a:pt x="0" y="3982192"/>
                  </a:lnTo>
                  <a:close/>
                  <a:moveTo>
                    <a:pt x="15031272" y="144780"/>
                  </a:moveTo>
                  <a:lnTo>
                    <a:pt x="15176052" y="144780"/>
                  </a:lnTo>
                  <a:lnTo>
                    <a:pt x="15176052" y="3982192"/>
                  </a:lnTo>
                  <a:lnTo>
                    <a:pt x="15031272" y="3982192"/>
                  </a:lnTo>
                  <a:lnTo>
                    <a:pt x="15031272" y="144780"/>
                  </a:lnTo>
                  <a:close/>
                  <a:moveTo>
                    <a:pt x="144780" y="3982192"/>
                  </a:moveTo>
                  <a:lnTo>
                    <a:pt x="15031272" y="3982192"/>
                  </a:lnTo>
                  <a:lnTo>
                    <a:pt x="15031272" y="4126972"/>
                  </a:lnTo>
                  <a:lnTo>
                    <a:pt x="144780" y="4126972"/>
                  </a:lnTo>
                  <a:lnTo>
                    <a:pt x="144780" y="3982192"/>
                  </a:lnTo>
                  <a:close/>
                  <a:moveTo>
                    <a:pt x="15031272" y="0"/>
                  </a:moveTo>
                  <a:lnTo>
                    <a:pt x="15176052" y="0"/>
                  </a:lnTo>
                  <a:lnTo>
                    <a:pt x="15176052" y="144780"/>
                  </a:lnTo>
                  <a:lnTo>
                    <a:pt x="15031272" y="144780"/>
                  </a:lnTo>
                  <a:lnTo>
                    <a:pt x="1503127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031272" y="0"/>
                  </a:lnTo>
                  <a:lnTo>
                    <a:pt x="1503127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263588" y="7901889"/>
            <a:ext cx="6487229" cy="101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4"/>
              </a:lnSpc>
              <a:spcBef>
                <a:spcPct val="0"/>
              </a:spcBef>
            </a:pPr>
            <a:r>
              <a:rPr lang="en-US" sz="6653" b="1" spc="139">
                <a:solidFill>
                  <a:srgbClr val="4C0BD1"/>
                </a:solidFill>
                <a:latin typeface="Badhorse"/>
              </a:rPr>
              <a:t>Holding Space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6695" y="2602482"/>
            <a:ext cx="6994223" cy="6018077"/>
            <a:chOff x="0" y="0"/>
            <a:chExt cx="9325631" cy="802410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4432508"/>
              <a:ext cx="9325631" cy="799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8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701363"/>
              <a:ext cx="9325631" cy="1639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0"/>
                </a:lnSpc>
              </a:pPr>
              <a:r>
                <a:rPr lang="en-US" sz="3875" b="1" spc="348">
                  <a:solidFill>
                    <a:srgbClr val="4C0BD1"/>
                  </a:solidFill>
                  <a:latin typeface="AdBhashitha"/>
                </a:rPr>
                <a:t>COMMUNITY AGREEMENT OR </a:t>
              </a:r>
            </a:p>
            <a:p>
              <a:pPr algn="ctr">
                <a:lnSpc>
                  <a:spcPts val="4650"/>
                </a:lnSpc>
              </a:pPr>
              <a:r>
                <a:rPr lang="en-US" sz="3875" b="1" spc="348">
                  <a:solidFill>
                    <a:srgbClr val="4C0BD1"/>
                  </a:solidFill>
                  <a:latin typeface="AdBhashitha"/>
                </a:rPr>
                <a:t>GROUND RULES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224546"/>
              <a:ext cx="9325631" cy="799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8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275031"/>
              <a:ext cx="9325631" cy="857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0"/>
                </a:lnSpc>
              </a:pPr>
              <a:r>
                <a:rPr lang="en-US" sz="3875" b="1" spc="348">
                  <a:solidFill>
                    <a:srgbClr val="4C0BD1"/>
                  </a:solidFill>
                  <a:latin typeface="AdBhashitha"/>
                </a:rPr>
                <a:t>MANAGING CONFLICT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58840"/>
              <a:ext cx="9325631" cy="799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8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9325631" cy="857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0"/>
                </a:lnSpc>
              </a:pPr>
              <a:r>
                <a:rPr lang="en-US" sz="3875" b="1" spc="348">
                  <a:solidFill>
                    <a:srgbClr val="4C0BD1"/>
                  </a:solidFill>
                  <a:latin typeface="AdBhashitha"/>
                </a:rPr>
                <a:t>AGENDA 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9660" y="-1173602"/>
            <a:ext cx="2224547" cy="22023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8142" y="3002044"/>
            <a:ext cx="8115300" cy="3079640"/>
            <a:chOff x="0" y="0"/>
            <a:chExt cx="17097661" cy="648831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763066" y="3376967"/>
            <a:ext cx="8458323" cy="3419709"/>
            <a:chOff x="0" y="0"/>
            <a:chExt cx="17820357" cy="720478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137989" y="3723552"/>
            <a:ext cx="8761869" cy="3561404"/>
            <a:chOff x="0" y="0"/>
            <a:chExt cx="18459880" cy="7503319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746890" y="4540610"/>
            <a:ext cx="7544066" cy="193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Roboto Mono Regular"/>
              </a:rPr>
              <a:t>Going on the wild side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1101151"/>
            <a:ext cx="2224547" cy="22023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4753" y="9185849"/>
            <a:ext cx="2224547" cy="2202302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899858" y="-2592397"/>
            <a:ext cx="3337708" cy="3337708"/>
            <a:chOff x="0" y="0"/>
            <a:chExt cx="2653030" cy="2653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8700" y="9469238"/>
            <a:ext cx="3337708" cy="3337708"/>
            <a:chOff x="0" y="0"/>
            <a:chExt cx="2653030" cy="2653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3002044"/>
            <a:ext cx="3139105" cy="8004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68014" y="6884720"/>
            <a:ext cx="3139105" cy="8004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258" y="591009"/>
            <a:ext cx="10276688" cy="7335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61946" y="924597"/>
            <a:ext cx="7230497" cy="93624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8861" y="3526781"/>
            <a:ext cx="7377441" cy="4836094"/>
            <a:chOff x="0" y="0"/>
            <a:chExt cx="19211100" cy="1259334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9066321" cy="12448569"/>
            </a:xfrm>
            <a:custGeom>
              <a:avLst/>
              <a:gdLst/>
              <a:ahLst/>
              <a:cxnLst/>
              <a:rect l="l" t="t" r="r" b="b"/>
              <a:pathLst>
                <a:path w="19066321" h="12448569">
                  <a:moveTo>
                    <a:pt x="0" y="0"/>
                  </a:moveTo>
                  <a:lnTo>
                    <a:pt x="19066321" y="0"/>
                  </a:lnTo>
                  <a:lnTo>
                    <a:pt x="19066321" y="12448569"/>
                  </a:lnTo>
                  <a:lnTo>
                    <a:pt x="0" y="1244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211100" cy="12593348"/>
            </a:xfrm>
            <a:custGeom>
              <a:avLst/>
              <a:gdLst/>
              <a:ahLst/>
              <a:cxnLst/>
              <a:rect l="l" t="t" r="r" b="b"/>
              <a:pathLst>
                <a:path w="19211100" h="12593348">
                  <a:moveTo>
                    <a:pt x="19066320" y="12448569"/>
                  </a:moveTo>
                  <a:lnTo>
                    <a:pt x="19211100" y="12448569"/>
                  </a:lnTo>
                  <a:lnTo>
                    <a:pt x="19211100" y="12593348"/>
                  </a:lnTo>
                  <a:lnTo>
                    <a:pt x="19066320" y="12593348"/>
                  </a:lnTo>
                  <a:lnTo>
                    <a:pt x="19066320" y="1244856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448569"/>
                  </a:lnTo>
                  <a:lnTo>
                    <a:pt x="0" y="12448569"/>
                  </a:lnTo>
                  <a:lnTo>
                    <a:pt x="0" y="144780"/>
                  </a:lnTo>
                  <a:close/>
                  <a:moveTo>
                    <a:pt x="0" y="12448569"/>
                  </a:moveTo>
                  <a:lnTo>
                    <a:pt x="144780" y="12448569"/>
                  </a:lnTo>
                  <a:lnTo>
                    <a:pt x="144780" y="12593348"/>
                  </a:lnTo>
                  <a:lnTo>
                    <a:pt x="0" y="12593348"/>
                  </a:lnTo>
                  <a:lnTo>
                    <a:pt x="0" y="12448569"/>
                  </a:lnTo>
                  <a:close/>
                  <a:moveTo>
                    <a:pt x="19066320" y="144780"/>
                  </a:moveTo>
                  <a:lnTo>
                    <a:pt x="19211100" y="144780"/>
                  </a:lnTo>
                  <a:lnTo>
                    <a:pt x="19211100" y="12448569"/>
                  </a:lnTo>
                  <a:lnTo>
                    <a:pt x="19066320" y="12448569"/>
                  </a:lnTo>
                  <a:lnTo>
                    <a:pt x="19066320" y="144780"/>
                  </a:lnTo>
                  <a:close/>
                  <a:moveTo>
                    <a:pt x="144780" y="12448569"/>
                  </a:moveTo>
                  <a:lnTo>
                    <a:pt x="19066320" y="12448569"/>
                  </a:lnTo>
                  <a:lnTo>
                    <a:pt x="19066320" y="12593348"/>
                  </a:lnTo>
                  <a:lnTo>
                    <a:pt x="144780" y="12593348"/>
                  </a:lnTo>
                  <a:lnTo>
                    <a:pt x="144780" y="12448569"/>
                  </a:lnTo>
                  <a:close/>
                  <a:moveTo>
                    <a:pt x="19066320" y="0"/>
                  </a:moveTo>
                  <a:lnTo>
                    <a:pt x="19211100" y="0"/>
                  </a:lnTo>
                  <a:lnTo>
                    <a:pt x="19211100" y="144780"/>
                  </a:lnTo>
                  <a:lnTo>
                    <a:pt x="19066320" y="144780"/>
                  </a:lnTo>
                  <a:lnTo>
                    <a:pt x="1906632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66320" y="0"/>
                  </a:lnTo>
                  <a:lnTo>
                    <a:pt x="1906632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388165" y="2960479"/>
            <a:ext cx="7639674" cy="4968923"/>
            <a:chOff x="0" y="0"/>
            <a:chExt cx="19893965" cy="1293923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9749185" cy="12794459"/>
            </a:xfrm>
            <a:custGeom>
              <a:avLst/>
              <a:gdLst/>
              <a:ahLst/>
              <a:cxnLst/>
              <a:rect l="l" t="t" r="r" b="b"/>
              <a:pathLst>
                <a:path w="19749185" h="12794459">
                  <a:moveTo>
                    <a:pt x="0" y="0"/>
                  </a:moveTo>
                  <a:lnTo>
                    <a:pt x="19749185" y="0"/>
                  </a:lnTo>
                  <a:lnTo>
                    <a:pt x="19749185" y="12794459"/>
                  </a:lnTo>
                  <a:lnTo>
                    <a:pt x="0" y="12794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9893966" cy="12939239"/>
            </a:xfrm>
            <a:custGeom>
              <a:avLst/>
              <a:gdLst/>
              <a:ahLst/>
              <a:cxnLst/>
              <a:rect l="l" t="t" r="r" b="b"/>
              <a:pathLst>
                <a:path w="19893966" h="12939239">
                  <a:moveTo>
                    <a:pt x="19749185" y="12794459"/>
                  </a:moveTo>
                  <a:lnTo>
                    <a:pt x="19893966" y="12794459"/>
                  </a:lnTo>
                  <a:lnTo>
                    <a:pt x="19893966" y="12939239"/>
                  </a:lnTo>
                  <a:lnTo>
                    <a:pt x="19749185" y="12939239"/>
                  </a:lnTo>
                  <a:lnTo>
                    <a:pt x="19749185" y="1279445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794459"/>
                  </a:lnTo>
                  <a:lnTo>
                    <a:pt x="0" y="12794459"/>
                  </a:lnTo>
                  <a:lnTo>
                    <a:pt x="0" y="144780"/>
                  </a:lnTo>
                  <a:close/>
                  <a:moveTo>
                    <a:pt x="0" y="12794459"/>
                  </a:moveTo>
                  <a:lnTo>
                    <a:pt x="144780" y="12794459"/>
                  </a:lnTo>
                  <a:lnTo>
                    <a:pt x="144780" y="12939239"/>
                  </a:lnTo>
                  <a:lnTo>
                    <a:pt x="0" y="12939239"/>
                  </a:lnTo>
                  <a:lnTo>
                    <a:pt x="0" y="12794459"/>
                  </a:lnTo>
                  <a:close/>
                  <a:moveTo>
                    <a:pt x="19749185" y="144780"/>
                  </a:moveTo>
                  <a:lnTo>
                    <a:pt x="19893966" y="144780"/>
                  </a:lnTo>
                  <a:lnTo>
                    <a:pt x="19893966" y="12794459"/>
                  </a:lnTo>
                  <a:lnTo>
                    <a:pt x="19749185" y="12794459"/>
                  </a:lnTo>
                  <a:lnTo>
                    <a:pt x="19749185" y="144780"/>
                  </a:lnTo>
                  <a:close/>
                  <a:moveTo>
                    <a:pt x="144780" y="12794459"/>
                  </a:moveTo>
                  <a:lnTo>
                    <a:pt x="19749185" y="12794459"/>
                  </a:lnTo>
                  <a:lnTo>
                    <a:pt x="19749185" y="12939239"/>
                  </a:lnTo>
                  <a:lnTo>
                    <a:pt x="144780" y="12939239"/>
                  </a:lnTo>
                  <a:lnTo>
                    <a:pt x="144780" y="12794459"/>
                  </a:lnTo>
                  <a:close/>
                  <a:moveTo>
                    <a:pt x="19749185" y="0"/>
                  </a:moveTo>
                  <a:lnTo>
                    <a:pt x="19893966" y="0"/>
                  </a:lnTo>
                  <a:lnTo>
                    <a:pt x="19893966" y="144780"/>
                  </a:lnTo>
                  <a:lnTo>
                    <a:pt x="19749185" y="144780"/>
                  </a:lnTo>
                  <a:lnTo>
                    <a:pt x="197491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749185" y="0"/>
                  </a:lnTo>
                  <a:lnTo>
                    <a:pt x="197491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51698" y="2548196"/>
            <a:ext cx="7767678" cy="4998693"/>
            <a:chOff x="0" y="0"/>
            <a:chExt cx="20227291" cy="13016761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20082512" cy="12871982"/>
            </a:xfrm>
            <a:custGeom>
              <a:avLst/>
              <a:gdLst/>
              <a:ahLst/>
              <a:cxnLst/>
              <a:rect l="l" t="t" r="r" b="b"/>
              <a:pathLst>
                <a:path w="20082512" h="12871982">
                  <a:moveTo>
                    <a:pt x="0" y="0"/>
                  </a:moveTo>
                  <a:lnTo>
                    <a:pt x="20082512" y="0"/>
                  </a:lnTo>
                  <a:lnTo>
                    <a:pt x="20082512" y="12871982"/>
                  </a:lnTo>
                  <a:lnTo>
                    <a:pt x="0" y="12871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227291" cy="13016762"/>
            </a:xfrm>
            <a:custGeom>
              <a:avLst/>
              <a:gdLst/>
              <a:ahLst/>
              <a:cxnLst/>
              <a:rect l="l" t="t" r="r" b="b"/>
              <a:pathLst>
                <a:path w="20227291" h="13016762">
                  <a:moveTo>
                    <a:pt x="20082512" y="12871982"/>
                  </a:moveTo>
                  <a:lnTo>
                    <a:pt x="20227291" y="12871982"/>
                  </a:lnTo>
                  <a:lnTo>
                    <a:pt x="20227291" y="13016762"/>
                  </a:lnTo>
                  <a:lnTo>
                    <a:pt x="20082512" y="13016762"/>
                  </a:lnTo>
                  <a:lnTo>
                    <a:pt x="20082512" y="1287198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871982"/>
                  </a:lnTo>
                  <a:lnTo>
                    <a:pt x="0" y="12871982"/>
                  </a:lnTo>
                  <a:lnTo>
                    <a:pt x="0" y="144780"/>
                  </a:lnTo>
                  <a:close/>
                  <a:moveTo>
                    <a:pt x="0" y="12871982"/>
                  </a:moveTo>
                  <a:lnTo>
                    <a:pt x="144780" y="12871982"/>
                  </a:lnTo>
                  <a:lnTo>
                    <a:pt x="144780" y="13016762"/>
                  </a:lnTo>
                  <a:lnTo>
                    <a:pt x="0" y="13016762"/>
                  </a:lnTo>
                  <a:lnTo>
                    <a:pt x="0" y="12871982"/>
                  </a:lnTo>
                  <a:close/>
                  <a:moveTo>
                    <a:pt x="20082512" y="144780"/>
                  </a:moveTo>
                  <a:lnTo>
                    <a:pt x="20227291" y="144780"/>
                  </a:lnTo>
                  <a:lnTo>
                    <a:pt x="20227291" y="12871982"/>
                  </a:lnTo>
                  <a:lnTo>
                    <a:pt x="20082512" y="12871982"/>
                  </a:lnTo>
                  <a:lnTo>
                    <a:pt x="20082512" y="144780"/>
                  </a:lnTo>
                  <a:close/>
                  <a:moveTo>
                    <a:pt x="144780" y="12871982"/>
                  </a:moveTo>
                  <a:lnTo>
                    <a:pt x="20082512" y="12871982"/>
                  </a:lnTo>
                  <a:lnTo>
                    <a:pt x="20082512" y="13016762"/>
                  </a:lnTo>
                  <a:lnTo>
                    <a:pt x="144780" y="13016762"/>
                  </a:lnTo>
                  <a:lnTo>
                    <a:pt x="144780" y="12871982"/>
                  </a:lnTo>
                  <a:close/>
                  <a:moveTo>
                    <a:pt x="20082512" y="0"/>
                  </a:moveTo>
                  <a:lnTo>
                    <a:pt x="20227291" y="0"/>
                  </a:lnTo>
                  <a:lnTo>
                    <a:pt x="20227291" y="144780"/>
                  </a:lnTo>
                  <a:lnTo>
                    <a:pt x="20082512" y="144780"/>
                  </a:lnTo>
                  <a:lnTo>
                    <a:pt x="200825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082512" y="0"/>
                  </a:lnTo>
                  <a:lnTo>
                    <a:pt x="200825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388165" y="3776207"/>
            <a:ext cx="6287689" cy="23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23"/>
              </a:lnSpc>
              <a:spcBef>
                <a:spcPct val="0"/>
              </a:spcBef>
            </a:pPr>
            <a:r>
              <a:rPr lang="en-US" sz="7852" b="1" spc="164">
                <a:solidFill>
                  <a:srgbClr val="4C0BD1"/>
                </a:solidFill>
                <a:latin typeface="Badhorse"/>
              </a:rPr>
              <a:t>Lets Create Ground Rules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6741" y="628464"/>
            <a:ext cx="3139105" cy="8004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185849"/>
            <a:ext cx="2224547" cy="22023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88791" y="8881953"/>
            <a:ext cx="3139105" cy="8004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33796" y="-1101151"/>
            <a:ext cx="2224547" cy="22023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49138" y="1131973"/>
            <a:ext cx="3365687" cy="3365687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893613" y="5892613"/>
            <a:ext cx="3365687" cy="3365687"/>
            <a:chOff x="0" y="0"/>
            <a:chExt cx="2653030" cy="2653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58544" y="1591085"/>
            <a:ext cx="7838371" cy="7104830"/>
            <a:chOff x="0" y="0"/>
            <a:chExt cx="16514214" cy="14968760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6369434" cy="14823980"/>
            </a:xfrm>
            <a:custGeom>
              <a:avLst/>
              <a:gdLst/>
              <a:ahLst/>
              <a:cxnLst/>
              <a:rect l="l" t="t" r="r" b="b"/>
              <a:pathLst>
                <a:path w="16369434" h="14823980">
                  <a:moveTo>
                    <a:pt x="0" y="0"/>
                  </a:moveTo>
                  <a:lnTo>
                    <a:pt x="16369434" y="0"/>
                  </a:lnTo>
                  <a:lnTo>
                    <a:pt x="16369434" y="14823980"/>
                  </a:lnTo>
                  <a:lnTo>
                    <a:pt x="0" y="14823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514214" cy="14968759"/>
            </a:xfrm>
            <a:custGeom>
              <a:avLst/>
              <a:gdLst/>
              <a:ahLst/>
              <a:cxnLst/>
              <a:rect l="l" t="t" r="r" b="b"/>
              <a:pathLst>
                <a:path w="16514214" h="14968759">
                  <a:moveTo>
                    <a:pt x="16369435" y="14823980"/>
                  </a:moveTo>
                  <a:lnTo>
                    <a:pt x="16514214" y="14823980"/>
                  </a:lnTo>
                  <a:lnTo>
                    <a:pt x="16514214" y="14968759"/>
                  </a:lnTo>
                  <a:lnTo>
                    <a:pt x="16369435" y="14968759"/>
                  </a:lnTo>
                  <a:lnTo>
                    <a:pt x="16369435" y="148239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3980"/>
                  </a:lnTo>
                  <a:lnTo>
                    <a:pt x="0" y="14823980"/>
                  </a:lnTo>
                  <a:lnTo>
                    <a:pt x="0" y="144780"/>
                  </a:lnTo>
                  <a:close/>
                  <a:moveTo>
                    <a:pt x="0" y="14823980"/>
                  </a:moveTo>
                  <a:lnTo>
                    <a:pt x="144780" y="14823980"/>
                  </a:lnTo>
                  <a:lnTo>
                    <a:pt x="144780" y="14968759"/>
                  </a:lnTo>
                  <a:lnTo>
                    <a:pt x="0" y="14968759"/>
                  </a:lnTo>
                  <a:lnTo>
                    <a:pt x="0" y="14823980"/>
                  </a:lnTo>
                  <a:close/>
                  <a:moveTo>
                    <a:pt x="16369435" y="144780"/>
                  </a:moveTo>
                  <a:lnTo>
                    <a:pt x="16514214" y="144780"/>
                  </a:lnTo>
                  <a:lnTo>
                    <a:pt x="16514214" y="14823980"/>
                  </a:lnTo>
                  <a:lnTo>
                    <a:pt x="16369435" y="14823980"/>
                  </a:lnTo>
                  <a:lnTo>
                    <a:pt x="16369435" y="144780"/>
                  </a:lnTo>
                  <a:close/>
                  <a:moveTo>
                    <a:pt x="144780" y="14823980"/>
                  </a:moveTo>
                  <a:lnTo>
                    <a:pt x="16369435" y="14823980"/>
                  </a:lnTo>
                  <a:lnTo>
                    <a:pt x="16369435" y="14968759"/>
                  </a:lnTo>
                  <a:lnTo>
                    <a:pt x="144780" y="14968759"/>
                  </a:lnTo>
                  <a:lnTo>
                    <a:pt x="144780" y="14823980"/>
                  </a:lnTo>
                  <a:close/>
                  <a:moveTo>
                    <a:pt x="16369435" y="0"/>
                  </a:moveTo>
                  <a:lnTo>
                    <a:pt x="16514214" y="0"/>
                  </a:lnTo>
                  <a:lnTo>
                    <a:pt x="16514214" y="144780"/>
                  </a:lnTo>
                  <a:lnTo>
                    <a:pt x="16369435" y="144780"/>
                  </a:lnTo>
                  <a:lnTo>
                    <a:pt x="163694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369435" y="0"/>
                  </a:lnTo>
                  <a:lnTo>
                    <a:pt x="163694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67460" y="-1131973"/>
            <a:ext cx="2286814" cy="226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9862" y="8846861"/>
            <a:ext cx="3226970" cy="8228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5815" y="2711543"/>
            <a:ext cx="3226970" cy="8228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40023" y="9258300"/>
            <a:ext cx="2286814" cy="226394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83424" y="2973705"/>
            <a:ext cx="7214020" cy="3079640"/>
            <a:chOff x="0" y="0"/>
            <a:chExt cx="15198806" cy="6488318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5054026" cy="6343538"/>
            </a:xfrm>
            <a:custGeom>
              <a:avLst/>
              <a:gdLst/>
              <a:ahLst/>
              <a:cxnLst/>
              <a:rect l="l" t="t" r="r" b="b"/>
              <a:pathLst>
                <a:path w="15054026" h="6343538">
                  <a:moveTo>
                    <a:pt x="0" y="0"/>
                  </a:moveTo>
                  <a:lnTo>
                    <a:pt x="15054026" y="0"/>
                  </a:lnTo>
                  <a:lnTo>
                    <a:pt x="15054026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198807" cy="6488318"/>
            </a:xfrm>
            <a:custGeom>
              <a:avLst/>
              <a:gdLst/>
              <a:ahLst/>
              <a:cxnLst/>
              <a:rect l="l" t="t" r="r" b="b"/>
              <a:pathLst>
                <a:path w="15198807" h="6488318">
                  <a:moveTo>
                    <a:pt x="15054027" y="6343538"/>
                  </a:moveTo>
                  <a:lnTo>
                    <a:pt x="15198807" y="6343538"/>
                  </a:lnTo>
                  <a:lnTo>
                    <a:pt x="15198807" y="6488318"/>
                  </a:lnTo>
                  <a:lnTo>
                    <a:pt x="15054027" y="6488318"/>
                  </a:lnTo>
                  <a:lnTo>
                    <a:pt x="15054027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5054027" y="144780"/>
                  </a:moveTo>
                  <a:lnTo>
                    <a:pt x="15198807" y="144780"/>
                  </a:lnTo>
                  <a:lnTo>
                    <a:pt x="15198807" y="6343538"/>
                  </a:lnTo>
                  <a:lnTo>
                    <a:pt x="15054027" y="6343538"/>
                  </a:lnTo>
                  <a:lnTo>
                    <a:pt x="15054027" y="144780"/>
                  </a:lnTo>
                  <a:close/>
                  <a:moveTo>
                    <a:pt x="144780" y="6343538"/>
                  </a:moveTo>
                  <a:lnTo>
                    <a:pt x="15054027" y="6343538"/>
                  </a:lnTo>
                  <a:lnTo>
                    <a:pt x="15054027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5054027" y="0"/>
                  </a:moveTo>
                  <a:lnTo>
                    <a:pt x="15198807" y="0"/>
                  </a:lnTo>
                  <a:lnTo>
                    <a:pt x="15198807" y="144780"/>
                  </a:lnTo>
                  <a:lnTo>
                    <a:pt x="15054027" y="144780"/>
                  </a:lnTo>
                  <a:lnTo>
                    <a:pt x="150540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054027" y="0"/>
                  </a:lnTo>
                  <a:lnTo>
                    <a:pt x="150540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58347" y="3348628"/>
            <a:ext cx="7385653" cy="3419709"/>
            <a:chOff x="0" y="0"/>
            <a:chExt cx="15560409" cy="7204789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5415629" cy="7060010"/>
            </a:xfrm>
            <a:custGeom>
              <a:avLst/>
              <a:gdLst/>
              <a:ahLst/>
              <a:cxnLst/>
              <a:rect l="l" t="t" r="r" b="b"/>
              <a:pathLst>
                <a:path w="15415629" h="7060010">
                  <a:moveTo>
                    <a:pt x="0" y="0"/>
                  </a:moveTo>
                  <a:lnTo>
                    <a:pt x="15415629" y="0"/>
                  </a:lnTo>
                  <a:lnTo>
                    <a:pt x="15415629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5560408" cy="7204789"/>
            </a:xfrm>
            <a:custGeom>
              <a:avLst/>
              <a:gdLst/>
              <a:ahLst/>
              <a:cxnLst/>
              <a:rect l="l" t="t" r="r" b="b"/>
              <a:pathLst>
                <a:path w="15560408" h="7204789">
                  <a:moveTo>
                    <a:pt x="15415628" y="7060009"/>
                  </a:moveTo>
                  <a:lnTo>
                    <a:pt x="15560408" y="7060009"/>
                  </a:lnTo>
                  <a:lnTo>
                    <a:pt x="15560408" y="7204789"/>
                  </a:lnTo>
                  <a:lnTo>
                    <a:pt x="15415628" y="7204789"/>
                  </a:lnTo>
                  <a:lnTo>
                    <a:pt x="15415628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5415628" y="144780"/>
                  </a:moveTo>
                  <a:lnTo>
                    <a:pt x="15560408" y="144780"/>
                  </a:lnTo>
                  <a:lnTo>
                    <a:pt x="15560408" y="7060009"/>
                  </a:lnTo>
                  <a:lnTo>
                    <a:pt x="15415628" y="7060009"/>
                  </a:lnTo>
                  <a:lnTo>
                    <a:pt x="15415628" y="144780"/>
                  </a:lnTo>
                  <a:close/>
                  <a:moveTo>
                    <a:pt x="144780" y="7060009"/>
                  </a:moveTo>
                  <a:lnTo>
                    <a:pt x="15415628" y="7060009"/>
                  </a:lnTo>
                  <a:lnTo>
                    <a:pt x="15415628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5415628" y="0"/>
                  </a:moveTo>
                  <a:lnTo>
                    <a:pt x="15560408" y="0"/>
                  </a:lnTo>
                  <a:lnTo>
                    <a:pt x="15560408" y="144780"/>
                  </a:lnTo>
                  <a:lnTo>
                    <a:pt x="15415628" y="144780"/>
                  </a:lnTo>
                  <a:lnTo>
                    <a:pt x="1541562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415628" y="0"/>
                  </a:lnTo>
                  <a:lnTo>
                    <a:pt x="1541562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133271" y="3751891"/>
            <a:ext cx="7626750" cy="3561404"/>
            <a:chOff x="0" y="0"/>
            <a:chExt cx="16068362" cy="7503319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15923582" cy="7358539"/>
            </a:xfrm>
            <a:custGeom>
              <a:avLst/>
              <a:gdLst/>
              <a:ahLst/>
              <a:cxnLst/>
              <a:rect l="l" t="t" r="r" b="b"/>
              <a:pathLst>
                <a:path w="15923582" h="7358539">
                  <a:moveTo>
                    <a:pt x="0" y="0"/>
                  </a:moveTo>
                  <a:lnTo>
                    <a:pt x="15923582" y="0"/>
                  </a:lnTo>
                  <a:lnTo>
                    <a:pt x="15923582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6068362" cy="7503319"/>
            </a:xfrm>
            <a:custGeom>
              <a:avLst/>
              <a:gdLst/>
              <a:ahLst/>
              <a:cxnLst/>
              <a:rect l="l" t="t" r="r" b="b"/>
              <a:pathLst>
                <a:path w="16068362" h="7503319">
                  <a:moveTo>
                    <a:pt x="15923583" y="7358539"/>
                  </a:moveTo>
                  <a:lnTo>
                    <a:pt x="16068362" y="7358539"/>
                  </a:lnTo>
                  <a:lnTo>
                    <a:pt x="16068362" y="7503319"/>
                  </a:lnTo>
                  <a:lnTo>
                    <a:pt x="15923583" y="7503319"/>
                  </a:lnTo>
                  <a:lnTo>
                    <a:pt x="15923583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5923583" y="144780"/>
                  </a:moveTo>
                  <a:lnTo>
                    <a:pt x="16068362" y="144780"/>
                  </a:lnTo>
                  <a:lnTo>
                    <a:pt x="16068362" y="7358539"/>
                  </a:lnTo>
                  <a:lnTo>
                    <a:pt x="15923583" y="7358539"/>
                  </a:lnTo>
                  <a:lnTo>
                    <a:pt x="15923583" y="144780"/>
                  </a:lnTo>
                  <a:close/>
                  <a:moveTo>
                    <a:pt x="144780" y="7358539"/>
                  </a:moveTo>
                  <a:lnTo>
                    <a:pt x="15923583" y="7358539"/>
                  </a:lnTo>
                  <a:lnTo>
                    <a:pt x="15923583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5923583" y="0"/>
                  </a:moveTo>
                  <a:lnTo>
                    <a:pt x="16068362" y="0"/>
                  </a:lnTo>
                  <a:lnTo>
                    <a:pt x="16068362" y="144780"/>
                  </a:lnTo>
                  <a:lnTo>
                    <a:pt x="15923583" y="144780"/>
                  </a:lnTo>
                  <a:lnTo>
                    <a:pt x="1592358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923583" y="0"/>
                  </a:lnTo>
                  <a:lnTo>
                    <a:pt x="1592358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201990" y="4708339"/>
            <a:ext cx="7558031" cy="178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5599" b="1" spc="419" dirty="0">
                <a:solidFill>
                  <a:srgbClr val="FFFFFF"/>
                </a:solidFill>
                <a:latin typeface="Badhorse"/>
              </a:rPr>
              <a:t>LAND ACKNOWLEDGEMENT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24615" y="1657350"/>
            <a:ext cx="6972300" cy="69723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4769" y="4170331"/>
            <a:ext cx="9319781" cy="194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Conflict is natural Aspect of group dynamics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542688" y="2897108"/>
            <a:ext cx="3167246" cy="3167246"/>
            <a:chOff x="0" y="0"/>
            <a:chExt cx="2653030" cy="2653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852" y="723528"/>
            <a:ext cx="3139105" cy="8004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230F1-94AF-E740-B727-151607C62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" y="0"/>
            <a:ext cx="916520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F7C23-C585-FB40-858E-BD136651B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" y="5143500"/>
            <a:ext cx="9152860" cy="5148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EC1AD-7BF3-2944-B5FB-253488638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943100"/>
            <a:ext cx="9055456" cy="66783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0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542688" y="2897108"/>
            <a:ext cx="3167246" cy="3167246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852" y="723528"/>
            <a:ext cx="3139105" cy="80047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138546" y="7526258"/>
            <a:ext cx="3167246" cy="3167246"/>
            <a:chOff x="0" y="0"/>
            <a:chExt cx="2653030" cy="26530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73136" y="8709645"/>
            <a:ext cx="3139105" cy="8004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45583" y="0"/>
            <a:ext cx="7282034" cy="10287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580986" y="3549015"/>
            <a:ext cx="5465862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AdBhashitha"/>
              </a:rPr>
              <a:t>‘"PiPo- Peering in- Peering out"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AdBhashitha"/>
              </a:rPr>
              <a:t>2006’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542688" y="2897108"/>
            <a:ext cx="3167246" cy="3167246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852" y="723528"/>
            <a:ext cx="3139105" cy="80047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138546" y="7526258"/>
            <a:ext cx="3167246" cy="3167246"/>
            <a:chOff x="0" y="0"/>
            <a:chExt cx="2653030" cy="26530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73136" y="8709645"/>
            <a:ext cx="3139105" cy="8004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54774" y="-132819"/>
            <a:ext cx="7356081" cy="104198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69177"/>
            <a:ext cx="8115300" cy="1757607"/>
            <a:chOff x="0" y="0"/>
            <a:chExt cx="17097661" cy="370300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6952881" cy="3558221"/>
            </a:xfrm>
            <a:custGeom>
              <a:avLst/>
              <a:gdLst/>
              <a:ahLst/>
              <a:cxnLst/>
              <a:rect l="l" t="t" r="r" b="b"/>
              <a:pathLst>
                <a:path w="16952881" h="3558221">
                  <a:moveTo>
                    <a:pt x="0" y="0"/>
                  </a:moveTo>
                  <a:lnTo>
                    <a:pt x="16952881" y="0"/>
                  </a:lnTo>
                  <a:lnTo>
                    <a:pt x="16952881" y="3558221"/>
                  </a:lnTo>
                  <a:lnTo>
                    <a:pt x="0" y="3558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097662" cy="3703001"/>
            </a:xfrm>
            <a:custGeom>
              <a:avLst/>
              <a:gdLst/>
              <a:ahLst/>
              <a:cxnLst/>
              <a:rect l="l" t="t" r="r" b="b"/>
              <a:pathLst>
                <a:path w="17097662" h="3703001">
                  <a:moveTo>
                    <a:pt x="16952881" y="3558221"/>
                  </a:moveTo>
                  <a:lnTo>
                    <a:pt x="17097662" y="3558221"/>
                  </a:lnTo>
                  <a:lnTo>
                    <a:pt x="17097662" y="3703001"/>
                  </a:lnTo>
                  <a:lnTo>
                    <a:pt x="16952881" y="3703001"/>
                  </a:lnTo>
                  <a:lnTo>
                    <a:pt x="16952881" y="355822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58221"/>
                  </a:lnTo>
                  <a:lnTo>
                    <a:pt x="0" y="3558221"/>
                  </a:lnTo>
                  <a:lnTo>
                    <a:pt x="0" y="144780"/>
                  </a:lnTo>
                  <a:close/>
                  <a:moveTo>
                    <a:pt x="0" y="3558221"/>
                  </a:moveTo>
                  <a:lnTo>
                    <a:pt x="144780" y="3558221"/>
                  </a:lnTo>
                  <a:lnTo>
                    <a:pt x="144780" y="3703001"/>
                  </a:lnTo>
                  <a:lnTo>
                    <a:pt x="0" y="3703001"/>
                  </a:lnTo>
                  <a:lnTo>
                    <a:pt x="0" y="3558221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3558221"/>
                  </a:lnTo>
                  <a:lnTo>
                    <a:pt x="16952881" y="3558221"/>
                  </a:lnTo>
                  <a:lnTo>
                    <a:pt x="16952881" y="144780"/>
                  </a:lnTo>
                  <a:close/>
                  <a:moveTo>
                    <a:pt x="144780" y="3558221"/>
                  </a:moveTo>
                  <a:lnTo>
                    <a:pt x="16952881" y="3558221"/>
                  </a:lnTo>
                  <a:lnTo>
                    <a:pt x="16952881" y="3703001"/>
                  </a:lnTo>
                  <a:lnTo>
                    <a:pt x="144780" y="3703001"/>
                  </a:lnTo>
                  <a:lnTo>
                    <a:pt x="144780" y="3558221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21280" y="1718624"/>
            <a:ext cx="8458323" cy="1895758"/>
            <a:chOff x="0" y="0"/>
            <a:chExt cx="17820357" cy="3994064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7675578" cy="3849284"/>
            </a:xfrm>
            <a:custGeom>
              <a:avLst/>
              <a:gdLst/>
              <a:ahLst/>
              <a:cxnLst/>
              <a:rect l="l" t="t" r="r" b="b"/>
              <a:pathLst>
                <a:path w="17675578" h="3849284">
                  <a:moveTo>
                    <a:pt x="0" y="0"/>
                  </a:moveTo>
                  <a:lnTo>
                    <a:pt x="17675578" y="0"/>
                  </a:lnTo>
                  <a:lnTo>
                    <a:pt x="17675578" y="3849284"/>
                  </a:lnTo>
                  <a:lnTo>
                    <a:pt x="0" y="3849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820357" cy="3994064"/>
            </a:xfrm>
            <a:custGeom>
              <a:avLst/>
              <a:gdLst/>
              <a:ahLst/>
              <a:cxnLst/>
              <a:rect l="l" t="t" r="r" b="b"/>
              <a:pathLst>
                <a:path w="17820357" h="3994064">
                  <a:moveTo>
                    <a:pt x="17675577" y="3849284"/>
                  </a:moveTo>
                  <a:lnTo>
                    <a:pt x="17820357" y="3849284"/>
                  </a:lnTo>
                  <a:lnTo>
                    <a:pt x="17820357" y="3994064"/>
                  </a:lnTo>
                  <a:lnTo>
                    <a:pt x="17675577" y="3994064"/>
                  </a:lnTo>
                  <a:lnTo>
                    <a:pt x="17675577" y="384928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49284"/>
                  </a:lnTo>
                  <a:lnTo>
                    <a:pt x="0" y="3849284"/>
                  </a:lnTo>
                  <a:lnTo>
                    <a:pt x="0" y="144780"/>
                  </a:lnTo>
                  <a:close/>
                  <a:moveTo>
                    <a:pt x="0" y="3849284"/>
                  </a:moveTo>
                  <a:lnTo>
                    <a:pt x="144780" y="3849284"/>
                  </a:lnTo>
                  <a:lnTo>
                    <a:pt x="144780" y="3994064"/>
                  </a:lnTo>
                  <a:lnTo>
                    <a:pt x="0" y="3994064"/>
                  </a:lnTo>
                  <a:lnTo>
                    <a:pt x="0" y="3849284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3849284"/>
                  </a:lnTo>
                  <a:lnTo>
                    <a:pt x="17675577" y="3849284"/>
                  </a:lnTo>
                  <a:lnTo>
                    <a:pt x="17675577" y="144780"/>
                  </a:lnTo>
                  <a:close/>
                  <a:moveTo>
                    <a:pt x="144780" y="3849284"/>
                  </a:moveTo>
                  <a:lnTo>
                    <a:pt x="17675577" y="3849284"/>
                  </a:lnTo>
                  <a:lnTo>
                    <a:pt x="17675577" y="3994064"/>
                  </a:lnTo>
                  <a:lnTo>
                    <a:pt x="144780" y="3994064"/>
                  </a:lnTo>
                  <a:lnTo>
                    <a:pt x="144780" y="3849284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94910" y="2118425"/>
            <a:ext cx="8761869" cy="1958842"/>
            <a:chOff x="0" y="0"/>
            <a:chExt cx="18459880" cy="4126972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8315100" cy="3982192"/>
            </a:xfrm>
            <a:custGeom>
              <a:avLst/>
              <a:gdLst/>
              <a:ahLst/>
              <a:cxnLst/>
              <a:rect l="l" t="t" r="r" b="b"/>
              <a:pathLst>
                <a:path w="18315100" h="3982192">
                  <a:moveTo>
                    <a:pt x="0" y="0"/>
                  </a:moveTo>
                  <a:lnTo>
                    <a:pt x="18315100" y="0"/>
                  </a:lnTo>
                  <a:lnTo>
                    <a:pt x="18315100" y="3982192"/>
                  </a:lnTo>
                  <a:lnTo>
                    <a:pt x="0" y="3982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59879" cy="4126972"/>
            </a:xfrm>
            <a:custGeom>
              <a:avLst/>
              <a:gdLst/>
              <a:ahLst/>
              <a:cxnLst/>
              <a:rect l="l" t="t" r="r" b="b"/>
              <a:pathLst>
                <a:path w="18459879" h="4126972">
                  <a:moveTo>
                    <a:pt x="18315101" y="3982192"/>
                  </a:moveTo>
                  <a:lnTo>
                    <a:pt x="18459879" y="3982192"/>
                  </a:lnTo>
                  <a:lnTo>
                    <a:pt x="18459879" y="4126972"/>
                  </a:lnTo>
                  <a:lnTo>
                    <a:pt x="18315101" y="4126972"/>
                  </a:lnTo>
                  <a:lnTo>
                    <a:pt x="18315101" y="398219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2192"/>
                  </a:lnTo>
                  <a:lnTo>
                    <a:pt x="0" y="3982192"/>
                  </a:lnTo>
                  <a:lnTo>
                    <a:pt x="0" y="144780"/>
                  </a:lnTo>
                  <a:close/>
                  <a:moveTo>
                    <a:pt x="0" y="3982192"/>
                  </a:moveTo>
                  <a:lnTo>
                    <a:pt x="144780" y="3982192"/>
                  </a:lnTo>
                  <a:lnTo>
                    <a:pt x="144780" y="4126972"/>
                  </a:lnTo>
                  <a:lnTo>
                    <a:pt x="0" y="4126972"/>
                  </a:lnTo>
                  <a:lnTo>
                    <a:pt x="0" y="3982192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3982192"/>
                  </a:lnTo>
                  <a:lnTo>
                    <a:pt x="18315101" y="3982192"/>
                  </a:lnTo>
                  <a:lnTo>
                    <a:pt x="18315101" y="144780"/>
                  </a:lnTo>
                  <a:close/>
                  <a:moveTo>
                    <a:pt x="144780" y="3982192"/>
                  </a:moveTo>
                  <a:lnTo>
                    <a:pt x="18315101" y="3982192"/>
                  </a:lnTo>
                  <a:lnTo>
                    <a:pt x="18315101" y="4126972"/>
                  </a:lnTo>
                  <a:lnTo>
                    <a:pt x="144780" y="4126972"/>
                  </a:lnTo>
                  <a:lnTo>
                    <a:pt x="144780" y="3982192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262522" y="2611262"/>
            <a:ext cx="7826645" cy="9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Fruits of Labour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5446444"/>
            <a:ext cx="18288000" cy="491527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3" name="Group 13"/>
          <p:cNvGrpSpPr/>
          <p:nvPr/>
        </p:nvGrpSpPr>
        <p:grpSpPr>
          <a:xfrm>
            <a:off x="4643058" y="6612936"/>
            <a:ext cx="7196908" cy="1968574"/>
            <a:chOff x="0" y="0"/>
            <a:chExt cx="9595877" cy="262476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595182"/>
              <a:ext cx="9595877" cy="1029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61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9595877" cy="1103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998"/>
                </a:lnSpc>
              </a:pPr>
              <a:r>
                <a:rPr lang="en-US" sz="4998" b="1" spc="449">
                  <a:solidFill>
                    <a:srgbClr val="4C0BD1"/>
                  </a:solidFill>
                  <a:latin typeface="AdBhashitha"/>
                </a:rPr>
                <a:t>FEEDBACK FORMS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02669" y="8291255"/>
            <a:ext cx="11361843" cy="1934091"/>
            <a:chOff x="0" y="0"/>
            <a:chExt cx="15149125" cy="257878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564904"/>
              <a:ext cx="15149125" cy="1013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500"/>
                </a:lnSpc>
              </a:pPr>
              <a:endParaRPr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15149125" cy="1085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93"/>
                </a:lnSpc>
              </a:pPr>
              <a:r>
                <a:rPr lang="en-US" sz="4911" b="1" spc="442">
                  <a:solidFill>
                    <a:srgbClr val="4C0BD1"/>
                  </a:solidFill>
                  <a:latin typeface="AdBhashitha"/>
                </a:rPr>
                <a:t>DEBRIEF WITH FACILITATORS  </a:t>
              </a:r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7259300" y="1054368"/>
            <a:ext cx="3337708" cy="3337708"/>
            <a:chOff x="0" y="0"/>
            <a:chExt cx="2653030" cy="265303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39215" y="2322986"/>
            <a:ext cx="3139105" cy="8004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39966" y="-1101151"/>
            <a:ext cx="2224547" cy="22023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3378" y="3071331"/>
            <a:ext cx="11971092" cy="4865845"/>
            <a:chOff x="0" y="0"/>
            <a:chExt cx="18459880" cy="750331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696024" y="4664435"/>
            <a:ext cx="11338729" cy="194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 Trauma Informed Practices that center consent!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1101151"/>
            <a:ext cx="2224547" cy="2202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4753" y="9185849"/>
            <a:ext cx="2224547" cy="2202302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899858" y="-2592397"/>
            <a:ext cx="3337708" cy="3337708"/>
            <a:chOff x="0" y="0"/>
            <a:chExt cx="2653030" cy="26530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28700" y="9469238"/>
            <a:ext cx="3337708" cy="3337708"/>
            <a:chOff x="0" y="0"/>
            <a:chExt cx="2653030" cy="26530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3002044"/>
            <a:ext cx="3139105" cy="8004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68014" y="6884720"/>
            <a:ext cx="3139105" cy="8004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1101151"/>
            <a:ext cx="2224547" cy="2202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4753" y="9185849"/>
            <a:ext cx="2224547" cy="220230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899858" y="-2592397"/>
            <a:ext cx="3337708" cy="3337708"/>
            <a:chOff x="0" y="0"/>
            <a:chExt cx="2653030" cy="2653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9469238"/>
            <a:ext cx="3337708" cy="3337708"/>
            <a:chOff x="0" y="0"/>
            <a:chExt cx="2653030" cy="26530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3002044"/>
            <a:ext cx="3139105" cy="800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68014" y="6884720"/>
            <a:ext cx="3139105" cy="800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5296" t="5787"/>
          <a:stretch>
            <a:fillRect/>
          </a:stretch>
        </p:blipFill>
        <p:spPr>
          <a:xfrm>
            <a:off x="4391838" y="0"/>
            <a:ext cx="937767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8109" y="-1101151"/>
            <a:ext cx="2224547" cy="2202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8785613"/>
            <a:ext cx="3139105" cy="8004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388142" y="2973705"/>
            <a:ext cx="8115300" cy="3079640"/>
            <a:chOff x="0" y="0"/>
            <a:chExt cx="17097661" cy="648831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63066" y="3348628"/>
            <a:ext cx="8458323" cy="3419709"/>
            <a:chOff x="0" y="0"/>
            <a:chExt cx="17820357" cy="7204789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137989" y="3751891"/>
            <a:ext cx="8761869" cy="3561404"/>
            <a:chOff x="0" y="0"/>
            <a:chExt cx="18459880" cy="7503319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2309008" y="2300053"/>
            <a:ext cx="3337708" cy="3337708"/>
            <a:chOff x="0" y="0"/>
            <a:chExt cx="2653030" cy="2653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07857" y="1499582"/>
            <a:ext cx="3139105" cy="800472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259300" y="5920592"/>
            <a:ext cx="3337708" cy="3337708"/>
            <a:chOff x="0" y="0"/>
            <a:chExt cx="2653030" cy="2653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82241" y="9185849"/>
            <a:ext cx="2224547" cy="220230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137989" y="4549899"/>
            <a:ext cx="8856525" cy="229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6"/>
              </a:lnSpc>
              <a:spcBef>
                <a:spcPct val="0"/>
              </a:spcBef>
            </a:pPr>
            <a:r>
              <a:rPr lang="en-US" sz="7513" b="1" spc="157">
                <a:solidFill>
                  <a:srgbClr val="FFFFFF"/>
                </a:solidFill>
                <a:latin typeface="Badhorse"/>
              </a:rPr>
              <a:t>Resources for participants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8109" y="-1101151"/>
            <a:ext cx="2224547" cy="2202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8785613"/>
            <a:ext cx="3139105" cy="8004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388142" y="2973705"/>
            <a:ext cx="8115300" cy="3079640"/>
            <a:chOff x="0" y="0"/>
            <a:chExt cx="17097661" cy="648831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63066" y="3348628"/>
            <a:ext cx="8458323" cy="3419709"/>
            <a:chOff x="0" y="0"/>
            <a:chExt cx="17820357" cy="7204789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137989" y="3751891"/>
            <a:ext cx="8761869" cy="3561404"/>
            <a:chOff x="0" y="0"/>
            <a:chExt cx="18459880" cy="7503319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2309008" y="2300053"/>
            <a:ext cx="3337708" cy="3337708"/>
            <a:chOff x="0" y="0"/>
            <a:chExt cx="2653030" cy="2653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07857" y="1499582"/>
            <a:ext cx="3139105" cy="800472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259300" y="5920592"/>
            <a:ext cx="3337708" cy="3337708"/>
            <a:chOff x="0" y="0"/>
            <a:chExt cx="2653030" cy="2653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82241" y="9185849"/>
            <a:ext cx="2224547" cy="220230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137989" y="4549899"/>
            <a:ext cx="8856525" cy="229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6"/>
              </a:lnSpc>
              <a:spcBef>
                <a:spcPct val="0"/>
              </a:spcBef>
            </a:pPr>
            <a:r>
              <a:rPr lang="en-US" sz="7513" b="1" spc="157">
                <a:solidFill>
                  <a:srgbClr val="FFFFFF"/>
                </a:solidFill>
                <a:latin typeface="Badhorse"/>
              </a:rPr>
              <a:t>Resources for participants 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66319" y="0"/>
            <a:ext cx="1367043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59077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3059583" y="4656915"/>
            <a:ext cx="11483033" cy="9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>
                <a:solidFill>
                  <a:srgbClr val="4C0BD1"/>
                </a:solidFill>
                <a:latin typeface="Badhorse"/>
              </a:rPr>
              <a:t>Questions?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75726" y="1028700"/>
            <a:ext cx="2224547" cy="2202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41521" y="1788507"/>
            <a:ext cx="3139105" cy="8004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-1101151"/>
            <a:ext cx="2224547" cy="2202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8858064"/>
            <a:ext cx="3139105" cy="8004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0295" y="3356924"/>
            <a:ext cx="6429005" cy="4214371"/>
            <a:chOff x="0" y="0"/>
            <a:chExt cx="19211100" cy="12593349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9066321" cy="12448569"/>
            </a:xfrm>
            <a:custGeom>
              <a:avLst/>
              <a:gdLst/>
              <a:ahLst/>
              <a:cxnLst/>
              <a:rect l="l" t="t" r="r" b="b"/>
              <a:pathLst>
                <a:path w="19066321" h="12448569">
                  <a:moveTo>
                    <a:pt x="0" y="0"/>
                  </a:moveTo>
                  <a:lnTo>
                    <a:pt x="19066321" y="0"/>
                  </a:lnTo>
                  <a:lnTo>
                    <a:pt x="19066321" y="12448569"/>
                  </a:lnTo>
                  <a:lnTo>
                    <a:pt x="0" y="1244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211100" cy="12593348"/>
            </a:xfrm>
            <a:custGeom>
              <a:avLst/>
              <a:gdLst/>
              <a:ahLst/>
              <a:cxnLst/>
              <a:rect l="l" t="t" r="r" b="b"/>
              <a:pathLst>
                <a:path w="19211100" h="12593348">
                  <a:moveTo>
                    <a:pt x="19066320" y="12448569"/>
                  </a:moveTo>
                  <a:lnTo>
                    <a:pt x="19211100" y="12448569"/>
                  </a:lnTo>
                  <a:lnTo>
                    <a:pt x="19211100" y="12593348"/>
                  </a:lnTo>
                  <a:lnTo>
                    <a:pt x="19066320" y="12593348"/>
                  </a:lnTo>
                  <a:lnTo>
                    <a:pt x="19066320" y="1244856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448569"/>
                  </a:lnTo>
                  <a:lnTo>
                    <a:pt x="0" y="12448569"/>
                  </a:lnTo>
                  <a:lnTo>
                    <a:pt x="0" y="144780"/>
                  </a:lnTo>
                  <a:close/>
                  <a:moveTo>
                    <a:pt x="0" y="12448569"/>
                  </a:moveTo>
                  <a:lnTo>
                    <a:pt x="144780" y="12448569"/>
                  </a:lnTo>
                  <a:lnTo>
                    <a:pt x="144780" y="12593348"/>
                  </a:lnTo>
                  <a:lnTo>
                    <a:pt x="0" y="12593348"/>
                  </a:lnTo>
                  <a:lnTo>
                    <a:pt x="0" y="12448569"/>
                  </a:lnTo>
                  <a:close/>
                  <a:moveTo>
                    <a:pt x="19066320" y="144780"/>
                  </a:moveTo>
                  <a:lnTo>
                    <a:pt x="19211100" y="144780"/>
                  </a:lnTo>
                  <a:lnTo>
                    <a:pt x="19211100" y="12448569"/>
                  </a:lnTo>
                  <a:lnTo>
                    <a:pt x="19066320" y="12448569"/>
                  </a:lnTo>
                  <a:lnTo>
                    <a:pt x="19066320" y="144780"/>
                  </a:lnTo>
                  <a:close/>
                  <a:moveTo>
                    <a:pt x="144780" y="12448569"/>
                  </a:moveTo>
                  <a:lnTo>
                    <a:pt x="19066320" y="12448569"/>
                  </a:lnTo>
                  <a:lnTo>
                    <a:pt x="19066320" y="12593348"/>
                  </a:lnTo>
                  <a:lnTo>
                    <a:pt x="144780" y="12593348"/>
                  </a:lnTo>
                  <a:lnTo>
                    <a:pt x="144780" y="12448569"/>
                  </a:lnTo>
                  <a:close/>
                  <a:moveTo>
                    <a:pt x="19066320" y="0"/>
                  </a:moveTo>
                  <a:lnTo>
                    <a:pt x="19211100" y="0"/>
                  </a:lnTo>
                  <a:lnTo>
                    <a:pt x="19211100" y="144780"/>
                  </a:lnTo>
                  <a:lnTo>
                    <a:pt x="19066320" y="144780"/>
                  </a:lnTo>
                  <a:lnTo>
                    <a:pt x="1906632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66320" y="0"/>
                  </a:lnTo>
                  <a:lnTo>
                    <a:pt x="1906632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45823" y="2863425"/>
            <a:ext cx="6657526" cy="4330123"/>
            <a:chOff x="0" y="0"/>
            <a:chExt cx="19893965" cy="12939239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9749185" cy="12794459"/>
            </a:xfrm>
            <a:custGeom>
              <a:avLst/>
              <a:gdLst/>
              <a:ahLst/>
              <a:cxnLst/>
              <a:rect l="l" t="t" r="r" b="b"/>
              <a:pathLst>
                <a:path w="19749185" h="12794459">
                  <a:moveTo>
                    <a:pt x="0" y="0"/>
                  </a:moveTo>
                  <a:lnTo>
                    <a:pt x="19749185" y="0"/>
                  </a:lnTo>
                  <a:lnTo>
                    <a:pt x="19749185" y="12794459"/>
                  </a:lnTo>
                  <a:lnTo>
                    <a:pt x="0" y="12794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893966" cy="12939239"/>
            </a:xfrm>
            <a:custGeom>
              <a:avLst/>
              <a:gdLst/>
              <a:ahLst/>
              <a:cxnLst/>
              <a:rect l="l" t="t" r="r" b="b"/>
              <a:pathLst>
                <a:path w="19893966" h="12939239">
                  <a:moveTo>
                    <a:pt x="19749185" y="12794459"/>
                  </a:moveTo>
                  <a:lnTo>
                    <a:pt x="19893966" y="12794459"/>
                  </a:lnTo>
                  <a:lnTo>
                    <a:pt x="19893966" y="12939239"/>
                  </a:lnTo>
                  <a:lnTo>
                    <a:pt x="19749185" y="12939239"/>
                  </a:lnTo>
                  <a:lnTo>
                    <a:pt x="19749185" y="1279445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794459"/>
                  </a:lnTo>
                  <a:lnTo>
                    <a:pt x="0" y="12794459"/>
                  </a:lnTo>
                  <a:lnTo>
                    <a:pt x="0" y="144780"/>
                  </a:lnTo>
                  <a:close/>
                  <a:moveTo>
                    <a:pt x="0" y="12794459"/>
                  </a:moveTo>
                  <a:lnTo>
                    <a:pt x="144780" y="12794459"/>
                  </a:lnTo>
                  <a:lnTo>
                    <a:pt x="144780" y="12939239"/>
                  </a:lnTo>
                  <a:lnTo>
                    <a:pt x="0" y="12939239"/>
                  </a:lnTo>
                  <a:lnTo>
                    <a:pt x="0" y="12794459"/>
                  </a:lnTo>
                  <a:close/>
                  <a:moveTo>
                    <a:pt x="19749185" y="144780"/>
                  </a:moveTo>
                  <a:lnTo>
                    <a:pt x="19893966" y="144780"/>
                  </a:lnTo>
                  <a:lnTo>
                    <a:pt x="19893966" y="12794459"/>
                  </a:lnTo>
                  <a:lnTo>
                    <a:pt x="19749185" y="12794459"/>
                  </a:lnTo>
                  <a:lnTo>
                    <a:pt x="19749185" y="144780"/>
                  </a:lnTo>
                  <a:close/>
                  <a:moveTo>
                    <a:pt x="144780" y="12794459"/>
                  </a:moveTo>
                  <a:lnTo>
                    <a:pt x="19749185" y="12794459"/>
                  </a:lnTo>
                  <a:lnTo>
                    <a:pt x="19749185" y="12939239"/>
                  </a:lnTo>
                  <a:lnTo>
                    <a:pt x="144780" y="12939239"/>
                  </a:lnTo>
                  <a:lnTo>
                    <a:pt x="144780" y="12794459"/>
                  </a:lnTo>
                  <a:close/>
                  <a:moveTo>
                    <a:pt x="19749185" y="0"/>
                  </a:moveTo>
                  <a:lnTo>
                    <a:pt x="19893966" y="0"/>
                  </a:lnTo>
                  <a:lnTo>
                    <a:pt x="19893966" y="144780"/>
                  </a:lnTo>
                  <a:lnTo>
                    <a:pt x="19749185" y="144780"/>
                  </a:lnTo>
                  <a:lnTo>
                    <a:pt x="197491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749185" y="0"/>
                  </a:lnTo>
                  <a:lnTo>
                    <a:pt x="197491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778323" y="2504145"/>
            <a:ext cx="6769074" cy="4356066"/>
            <a:chOff x="0" y="0"/>
            <a:chExt cx="20227291" cy="13016761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20082512" cy="12871982"/>
            </a:xfrm>
            <a:custGeom>
              <a:avLst/>
              <a:gdLst/>
              <a:ahLst/>
              <a:cxnLst/>
              <a:rect l="l" t="t" r="r" b="b"/>
              <a:pathLst>
                <a:path w="20082512" h="12871982">
                  <a:moveTo>
                    <a:pt x="0" y="0"/>
                  </a:moveTo>
                  <a:lnTo>
                    <a:pt x="20082512" y="0"/>
                  </a:lnTo>
                  <a:lnTo>
                    <a:pt x="20082512" y="12871982"/>
                  </a:lnTo>
                  <a:lnTo>
                    <a:pt x="0" y="12871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20227291" cy="13016762"/>
            </a:xfrm>
            <a:custGeom>
              <a:avLst/>
              <a:gdLst/>
              <a:ahLst/>
              <a:cxnLst/>
              <a:rect l="l" t="t" r="r" b="b"/>
              <a:pathLst>
                <a:path w="20227291" h="13016762">
                  <a:moveTo>
                    <a:pt x="20082512" y="12871982"/>
                  </a:moveTo>
                  <a:lnTo>
                    <a:pt x="20227291" y="12871982"/>
                  </a:lnTo>
                  <a:lnTo>
                    <a:pt x="20227291" y="13016762"/>
                  </a:lnTo>
                  <a:lnTo>
                    <a:pt x="20082512" y="13016762"/>
                  </a:lnTo>
                  <a:lnTo>
                    <a:pt x="20082512" y="1287198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871982"/>
                  </a:lnTo>
                  <a:lnTo>
                    <a:pt x="0" y="12871982"/>
                  </a:lnTo>
                  <a:lnTo>
                    <a:pt x="0" y="144780"/>
                  </a:lnTo>
                  <a:close/>
                  <a:moveTo>
                    <a:pt x="0" y="12871982"/>
                  </a:moveTo>
                  <a:lnTo>
                    <a:pt x="144780" y="12871982"/>
                  </a:lnTo>
                  <a:lnTo>
                    <a:pt x="144780" y="13016762"/>
                  </a:lnTo>
                  <a:lnTo>
                    <a:pt x="0" y="13016762"/>
                  </a:lnTo>
                  <a:lnTo>
                    <a:pt x="0" y="12871982"/>
                  </a:lnTo>
                  <a:close/>
                  <a:moveTo>
                    <a:pt x="20082512" y="144780"/>
                  </a:moveTo>
                  <a:lnTo>
                    <a:pt x="20227291" y="144780"/>
                  </a:lnTo>
                  <a:lnTo>
                    <a:pt x="20227291" y="12871982"/>
                  </a:lnTo>
                  <a:lnTo>
                    <a:pt x="20082512" y="12871982"/>
                  </a:lnTo>
                  <a:lnTo>
                    <a:pt x="20082512" y="144780"/>
                  </a:lnTo>
                  <a:close/>
                  <a:moveTo>
                    <a:pt x="144780" y="12871982"/>
                  </a:moveTo>
                  <a:lnTo>
                    <a:pt x="20082512" y="12871982"/>
                  </a:lnTo>
                  <a:lnTo>
                    <a:pt x="20082512" y="13016762"/>
                  </a:lnTo>
                  <a:lnTo>
                    <a:pt x="144780" y="13016762"/>
                  </a:lnTo>
                  <a:lnTo>
                    <a:pt x="144780" y="12871982"/>
                  </a:lnTo>
                  <a:close/>
                  <a:moveTo>
                    <a:pt x="20082512" y="0"/>
                  </a:moveTo>
                  <a:lnTo>
                    <a:pt x="20227291" y="0"/>
                  </a:lnTo>
                  <a:lnTo>
                    <a:pt x="20227291" y="144780"/>
                  </a:lnTo>
                  <a:lnTo>
                    <a:pt x="20082512" y="144780"/>
                  </a:lnTo>
                  <a:lnTo>
                    <a:pt x="200825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082512" y="0"/>
                  </a:lnTo>
                  <a:lnTo>
                    <a:pt x="200825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45823" y="4195593"/>
            <a:ext cx="4912614" cy="9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79"/>
              </a:lnSpc>
              <a:spcBef>
                <a:spcPct val="0"/>
              </a:spcBef>
              <a:buFont typeface="Arial"/>
              <a:buChar char="•"/>
            </a:pPr>
            <a:r>
              <a:rPr lang="en-US" sz="6399" b="1" i="0" spc="134">
                <a:solidFill>
                  <a:srgbClr val="4C0BD1"/>
                </a:solidFill>
                <a:latin typeface="Badhorse"/>
              </a:rPr>
              <a:t>Outline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8769" y="7028370"/>
            <a:ext cx="653417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Roboto Mono Regular"/>
              </a:rPr>
              <a:t>Presentatons are tools.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89748" y="700915"/>
            <a:ext cx="3139105" cy="8004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03348" y="8881953"/>
            <a:ext cx="2224547" cy="220230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-276794" y="1458325"/>
            <a:ext cx="9825301" cy="85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4136" lvl="1" indent="-562068" algn="ctr">
              <a:lnSpc>
                <a:spcPts val="9532"/>
              </a:lnSpc>
              <a:buFont typeface="Arial"/>
              <a:buChar char="•"/>
            </a:pPr>
            <a:r>
              <a:rPr lang="en-US" sz="6808">
                <a:solidFill>
                  <a:srgbClr val="4C0BD1"/>
                </a:solidFill>
                <a:latin typeface="AdBhashitha"/>
              </a:rPr>
              <a:t>What is facilitation?</a:t>
            </a:r>
          </a:p>
          <a:p>
            <a:pPr marL="1124136" lvl="1" indent="-562068" algn="ctr">
              <a:lnSpc>
                <a:spcPts val="9532"/>
              </a:lnSpc>
              <a:buFont typeface="Arial"/>
              <a:buChar char="•"/>
            </a:pPr>
            <a:r>
              <a:rPr lang="en-US" sz="6808">
                <a:solidFill>
                  <a:srgbClr val="4C0BD1"/>
                </a:solidFill>
                <a:latin typeface="AdBhashitha"/>
              </a:rPr>
              <a:t>Foundation and Structure of Facilitation</a:t>
            </a:r>
          </a:p>
          <a:p>
            <a:pPr marL="1124136" lvl="1" indent="-562068" algn="ctr">
              <a:lnSpc>
                <a:spcPts val="9532"/>
              </a:lnSpc>
              <a:buFont typeface="Arial"/>
              <a:buChar char="•"/>
            </a:pPr>
            <a:r>
              <a:rPr lang="en-US" sz="6808">
                <a:solidFill>
                  <a:srgbClr val="4C0BD1"/>
                </a:solidFill>
                <a:latin typeface="AdBhashitha"/>
              </a:rPr>
              <a:t>Inclusive/ Anti-Oppression Practices </a:t>
            </a:r>
          </a:p>
          <a:p>
            <a:pPr marL="1124136" lvl="1" indent="-562068" algn="ctr">
              <a:lnSpc>
                <a:spcPts val="9532"/>
              </a:lnSpc>
              <a:buFont typeface="Arial"/>
              <a:buChar char="•"/>
            </a:pPr>
            <a:r>
              <a:rPr lang="en-US" sz="6808">
                <a:solidFill>
                  <a:srgbClr val="4C0BD1"/>
                </a:solidFill>
                <a:latin typeface="AdBhashitha"/>
              </a:rPr>
              <a:t>Trauma Informed Facilitation Practices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7464" y="700915"/>
            <a:ext cx="3139105" cy="800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185849"/>
            <a:ext cx="2224547" cy="22023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06359" y="8858064"/>
            <a:ext cx="3139105" cy="8004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34753" y="-1101151"/>
            <a:ext cx="2224547" cy="220230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309008" y="3435297"/>
            <a:ext cx="3337708" cy="3337708"/>
            <a:chOff x="0" y="0"/>
            <a:chExt cx="2653030" cy="26530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259300" y="3852729"/>
            <a:ext cx="3337708" cy="3337708"/>
            <a:chOff x="0" y="0"/>
            <a:chExt cx="2653030" cy="26530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406976" y="3019374"/>
            <a:ext cx="8115300" cy="3079640"/>
            <a:chOff x="0" y="0"/>
            <a:chExt cx="17097661" cy="648831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781899" y="3394297"/>
            <a:ext cx="8458323" cy="3419709"/>
            <a:chOff x="0" y="0"/>
            <a:chExt cx="17820357" cy="7204789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156823" y="3740881"/>
            <a:ext cx="8761869" cy="3561404"/>
            <a:chOff x="0" y="0"/>
            <a:chExt cx="18459880" cy="7503319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765724" y="4668705"/>
            <a:ext cx="7544066" cy="1705758"/>
            <a:chOff x="0" y="0"/>
            <a:chExt cx="10058755" cy="2274344"/>
          </a:xfrm>
        </p:grpSpPr>
        <p:sp>
          <p:nvSpPr>
            <p:cNvPr id="20" name="TextBox 20"/>
            <p:cNvSpPr txBox="1"/>
            <p:nvPr/>
          </p:nvSpPr>
          <p:spPr>
            <a:xfrm>
              <a:off x="0" y="0"/>
              <a:ext cx="10058755" cy="1297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  <a:spcBef>
                  <a:spcPct val="0"/>
                </a:spcBef>
              </a:pPr>
              <a:r>
                <a:rPr lang="en-US" sz="6399" b="1" spc="134">
                  <a:solidFill>
                    <a:srgbClr val="4C0BD1"/>
                  </a:solidFill>
                  <a:latin typeface="Badhorse"/>
                </a:rPr>
                <a:t>Thank You!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21869"/>
              <a:ext cx="9965998" cy="752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400" spc="306">
                  <a:solidFill>
                    <a:srgbClr val="4C0BD1"/>
                  </a:solidFill>
                  <a:latin typeface="AdBhashitha"/>
                </a:rPr>
                <a:t>'TIL NEXT TIME!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8109" y="-1101151"/>
            <a:ext cx="2224547" cy="2202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0852" y="8785613"/>
            <a:ext cx="3139105" cy="8004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388142" y="2973705"/>
            <a:ext cx="8115300" cy="3079640"/>
            <a:chOff x="0" y="0"/>
            <a:chExt cx="17097661" cy="648831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6952881" cy="6343538"/>
            </a:xfrm>
            <a:custGeom>
              <a:avLst/>
              <a:gdLst/>
              <a:ahLst/>
              <a:cxnLst/>
              <a:rect l="l" t="t" r="r" b="b"/>
              <a:pathLst>
                <a:path w="16952881" h="6343538">
                  <a:moveTo>
                    <a:pt x="0" y="0"/>
                  </a:moveTo>
                  <a:lnTo>
                    <a:pt x="16952881" y="0"/>
                  </a:lnTo>
                  <a:lnTo>
                    <a:pt x="16952881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7097662" cy="6488318"/>
            </a:xfrm>
            <a:custGeom>
              <a:avLst/>
              <a:gdLst/>
              <a:ahLst/>
              <a:cxnLst/>
              <a:rect l="l" t="t" r="r" b="b"/>
              <a:pathLst>
                <a:path w="17097662" h="6488318">
                  <a:moveTo>
                    <a:pt x="16952881" y="6343538"/>
                  </a:moveTo>
                  <a:lnTo>
                    <a:pt x="17097662" y="6343538"/>
                  </a:lnTo>
                  <a:lnTo>
                    <a:pt x="17097662" y="6488318"/>
                  </a:lnTo>
                  <a:lnTo>
                    <a:pt x="16952881" y="6488318"/>
                  </a:lnTo>
                  <a:lnTo>
                    <a:pt x="16952881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16952881" y="144780"/>
                  </a:moveTo>
                  <a:lnTo>
                    <a:pt x="17097662" y="144780"/>
                  </a:lnTo>
                  <a:lnTo>
                    <a:pt x="17097662" y="6343538"/>
                  </a:lnTo>
                  <a:lnTo>
                    <a:pt x="16952881" y="6343538"/>
                  </a:lnTo>
                  <a:lnTo>
                    <a:pt x="16952881" y="144780"/>
                  </a:lnTo>
                  <a:close/>
                  <a:moveTo>
                    <a:pt x="144780" y="6343538"/>
                  </a:moveTo>
                  <a:lnTo>
                    <a:pt x="16952881" y="6343538"/>
                  </a:lnTo>
                  <a:lnTo>
                    <a:pt x="16952881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16952881" y="0"/>
                  </a:moveTo>
                  <a:lnTo>
                    <a:pt x="17097662" y="0"/>
                  </a:lnTo>
                  <a:lnTo>
                    <a:pt x="17097662" y="144780"/>
                  </a:lnTo>
                  <a:lnTo>
                    <a:pt x="16952881" y="144780"/>
                  </a:lnTo>
                  <a:lnTo>
                    <a:pt x="169528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952881" y="0"/>
                  </a:lnTo>
                  <a:lnTo>
                    <a:pt x="169528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63066" y="3348628"/>
            <a:ext cx="8458323" cy="3419709"/>
            <a:chOff x="0" y="0"/>
            <a:chExt cx="17820357" cy="7204789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7675578" cy="7060010"/>
            </a:xfrm>
            <a:custGeom>
              <a:avLst/>
              <a:gdLst/>
              <a:ahLst/>
              <a:cxnLst/>
              <a:rect l="l" t="t" r="r" b="b"/>
              <a:pathLst>
                <a:path w="17675578" h="7060010">
                  <a:moveTo>
                    <a:pt x="0" y="0"/>
                  </a:moveTo>
                  <a:lnTo>
                    <a:pt x="17675578" y="0"/>
                  </a:lnTo>
                  <a:lnTo>
                    <a:pt x="17675578" y="7060010"/>
                  </a:lnTo>
                  <a:lnTo>
                    <a:pt x="0" y="706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7820357" cy="7204789"/>
            </a:xfrm>
            <a:custGeom>
              <a:avLst/>
              <a:gdLst/>
              <a:ahLst/>
              <a:cxnLst/>
              <a:rect l="l" t="t" r="r" b="b"/>
              <a:pathLst>
                <a:path w="17820357" h="7204789">
                  <a:moveTo>
                    <a:pt x="17675577" y="7060009"/>
                  </a:moveTo>
                  <a:lnTo>
                    <a:pt x="17820357" y="7060009"/>
                  </a:lnTo>
                  <a:lnTo>
                    <a:pt x="17820357" y="7204789"/>
                  </a:lnTo>
                  <a:lnTo>
                    <a:pt x="17675577" y="7204789"/>
                  </a:lnTo>
                  <a:lnTo>
                    <a:pt x="17675577" y="70600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60009"/>
                  </a:lnTo>
                  <a:lnTo>
                    <a:pt x="0" y="7060009"/>
                  </a:lnTo>
                  <a:lnTo>
                    <a:pt x="0" y="144780"/>
                  </a:lnTo>
                  <a:close/>
                  <a:moveTo>
                    <a:pt x="0" y="7060009"/>
                  </a:moveTo>
                  <a:lnTo>
                    <a:pt x="144780" y="7060009"/>
                  </a:lnTo>
                  <a:lnTo>
                    <a:pt x="144780" y="7204789"/>
                  </a:lnTo>
                  <a:lnTo>
                    <a:pt x="0" y="7204789"/>
                  </a:lnTo>
                  <a:lnTo>
                    <a:pt x="0" y="7060009"/>
                  </a:lnTo>
                  <a:close/>
                  <a:moveTo>
                    <a:pt x="17675577" y="144780"/>
                  </a:moveTo>
                  <a:lnTo>
                    <a:pt x="17820357" y="144780"/>
                  </a:lnTo>
                  <a:lnTo>
                    <a:pt x="17820357" y="7060009"/>
                  </a:lnTo>
                  <a:lnTo>
                    <a:pt x="17675577" y="7060009"/>
                  </a:lnTo>
                  <a:lnTo>
                    <a:pt x="17675577" y="144780"/>
                  </a:lnTo>
                  <a:close/>
                  <a:moveTo>
                    <a:pt x="144780" y="7060009"/>
                  </a:moveTo>
                  <a:lnTo>
                    <a:pt x="17675577" y="7060009"/>
                  </a:lnTo>
                  <a:lnTo>
                    <a:pt x="17675577" y="7204789"/>
                  </a:lnTo>
                  <a:lnTo>
                    <a:pt x="144780" y="7204789"/>
                  </a:lnTo>
                  <a:lnTo>
                    <a:pt x="144780" y="7060009"/>
                  </a:lnTo>
                  <a:close/>
                  <a:moveTo>
                    <a:pt x="17675577" y="0"/>
                  </a:moveTo>
                  <a:lnTo>
                    <a:pt x="17820357" y="0"/>
                  </a:lnTo>
                  <a:lnTo>
                    <a:pt x="17820357" y="144780"/>
                  </a:lnTo>
                  <a:lnTo>
                    <a:pt x="17675577" y="144780"/>
                  </a:lnTo>
                  <a:lnTo>
                    <a:pt x="17675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675577" y="0"/>
                  </a:lnTo>
                  <a:lnTo>
                    <a:pt x="17675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137989" y="3751891"/>
            <a:ext cx="8761869" cy="3561404"/>
            <a:chOff x="0" y="0"/>
            <a:chExt cx="18459880" cy="7503319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8315100" cy="7358539"/>
            </a:xfrm>
            <a:custGeom>
              <a:avLst/>
              <a:gdLst/>
              <a:ahLst/>
              <a:cxnLst/>
              <a:rect l="l" t="t" r="r" b="b"/>
              <a:pathLst>
                <a:path w="18315100" h="7358539">
                  <a:moveTo>
                    <a:pt x="0" y="0"/>
                  </a:moveTo>
                  <a:lnTo>
                    <a:pt x="18315100" y="0"/>
                  </a:lnTo>
                  <a:lnTo>
                    <a:pt x="18315100" y="7358539"/>
                  </a:lnTo>
                  <a:lnTo>
                    <a:pt x="0" y="7358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459879" cy="7503319"/>
            </a:xfrm>
            <a:custGeom>
              <a:avLst/>
              <a:gdLst/>
              <a:ahLst/>
              <a:cxnLst/>
              <a:rect l="l" t="t" r="r" b="b"/>
              <a:pathLst>
                <a:path w="18459879" h="7503319">
                  <a:moveTo>
                    <a:pt x="18315101" y="7358539"/>
                  </a:moveTo>
                  <a:lnTo>
                    <a:pt x="18459879" y="7358539"/>
                  </a:lnTo>
                  <a:lnTo>
                    <a:pt x="18459879" y="7503319"/>
                  </a:lnTo>
                  <a:lnTo>
                    <a:pt x="18315101" y="7503319"/>
                  </a:lnTo>
                  <a:lnTo>
                    <a:pt x="18315101" y="7358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358539"/>
                  </a:lnTo>
                  <a:lnTo>
                    <a:pt x="0" y="7358539"/>
                  </a:lnTo>
                  <a:lnTo>
                    <a:pt x="0" y="144780"/>
                  </a:lnTo>
                  <a:close/>
                  <a:moveTo>
                    <a:pt x="0" y="7358539"/>
                  </a:moveTo>
                  <a:lnTo>
                    <a:pt x="144780" y="7358539"/>
                  </a:lnTo>
                  <a:lnTo>
                    <a:pt x="144780" y="7503319"/>
                  </a:lnTo>
                  <a:lnTo>
                    <a:pt x="0" y="7503319"/>
                  </a:lnTo>
                  <a:lnTo>
                    <a:pt x="0" y="7358539"/>
                  </a:lnTo>
                  <a:close/>
                  <a:moveTo>
                    <a:pt x="18315101" y="144780"/>
                  </a:moveTo>
                  <a:lnTo>
                    <a:pt x="18459879" y="144780"/>
                  </a:lnTo>
                  <a:lnTo>
                    <a:pt x="18459879" y="7358539"/>
                  </a:lnTo>
                  <a:lnTo>
                    <a:pt x="18315101" y="7358539"/>
                  </a:lnTo>
                  <a:lnTo>
                    <a:pt x="18315101" y="144780"/>
                  </a:lnTo>
                  <a:close/>
                  <a:moveTo>
                    <a:pt x="144780" y="7358539"/>
                  </a:moveTo>
                  <a:lnTo>
                    <a:pt x="18315101" y="7358539"/>
                  </a:lnTo>
                  <a:lnTo>
                    <a:pt x="18315101" y="7503319"/>
                  </a:lnTo>
                  <a:lnTo>
                    <a:pt x="144780" y="7503319"/>
                  </a:lnTo>
                  <a:lnTo>
                    <a:pt x="144780" y="7358539"/>
                  </a:lnTo>
                  <a:close/>
                  <a:moveTo>
                    <a:pt x="18315101" y="0"/>
                  </a:moveTo>
                  <a:lnTo>
                    <a:pt x="18459879" y="0"/>
                  </a:lnTo>
                  <a:lnTo>
                    <a:pt x="18459879" y="144780"/>
                  </a:lnTo>
                  <a:lnTo>
                    <a:pt x="18315101" y="144780"/>
                  </a:lnTo>
                  <a:lnTo>
                    <a:pt x="1831510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315101" y="0"/>
                  </a:lnTo>
                  <a:lnTo>
                    <a:pt x="1831510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2309008" y="2300053"/>
            <a:ext cx="3337708" cy="3337708"/>
            <a:chOff x="0" y="0"/>
            <a:chExt cx="2653030" cy="2653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07857" y="1499582"/>
            <a:ext cx="3139105" cy="800472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259300" y="5920592"/>
            <a:ext cx="3337708" cy="3337708"/>
            <a:chOff x="0" y="0"/>
            <a:chExt cx="2653030" cy="26530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82241" y="9185849"/>
            <a:ext cx="2224547" cy="220230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746890" y="5046008"/>
            <a:ext cx="7544066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 b="1" spc="134" dirty="0">
                <a:solidFill>
                  <a:srgbClr val="FFFFFF"/>
                </a:solidFill>
                <a:latin typeface="Badhorse"/>
              </a:rPr>
              <a:t>What is  Facilitation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186167"/>
            <a:ext cx="3337708" cy="3337708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06292" y="2595247"/>
            <a:ext cx="3337708" cy="3337708"/>
            <a:chOff x="0" y="0"/>
            <a:chExt cx="2653030" cy="2653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7612" y="1539958"/>
            <a:ext cx="8065678" cy="5498504"/>
            <a:chOff x="0" y="0"/>
            <a:chExt cx="18788405" cy="1280836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8643624" cy="12663581"/>
            </a:xfrm>
            <a:custGeom>
              <a:avLst/>
              <a:gdLst/>
              <a:ahLst/>
              <a:cxnLst/>
              <a:rect l="l" t="t" r="r" b="b"/>
              <a:pathLst>
                <a:path w="18643624" h="12663581">
                  <a:moveTo>
                    <a:pt x="0" y="0"/>
                  </a:moveTo>
                  <a:lnTo>
                    <a:pt x="18643624" y="0"/>
                  </a:lnTo>
                  <a:lnTo>
                    <a:pt x="18643624" y="12663581"/>
                  </a:lnTo>
                  <a:lnTo>
                    <a:pt x="0" y="12663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8788405" cy="12808361"/>
            </a:xfrm>
            <a:custGeom>
              <a:avLst/>
              <a:gdLst/>
              <a:ahLst/>
              <a:cxnLst/>
              <a:rect l="l" t="t" r="r" b="b"/>
              <a:pathLst>
                <a:path w="18788405" h="12808361">
                  <a:moveTo>
                    <a:pt x="18643625" y="12663581"/>
                  </a:moveTo>
                  <a:lnTo>
                    <a:pt x="18788405" y="12663581"/>
                  </a:lnTo>
                  <a:lnTo>
                    <a:pt x="18788405" y="12808361"/>
                  </a:lnTo>
                  <a:lnTo>
                    <a:pt x="18643625" y="12808361"/>
                  </a:lnTo>
                  <a:lnTo>
                    <a:pt x="18643625" y="1266358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63581"/>
                  </a:lnTo>
                  <a:lnTo>
                    <a:pt x="0" y="12663581"/>
                  </a:lnTo>
                  <a:lnTo>
                    <a:pt x="0" y="144780"/>
                  </a:lnTo>
                  <a:close/>
                  <a:moveTo>
                    <a:pt x="0" y="12663581"/>
                  </a:moveTo>
                  <a:lnTo>
                    <a:pt x="144780" y="12663581"/>
                  </a:lnTo>
                  <a:lnTo>
                    <a:pt x="144780" y="12808361"/>
                  </a:lnTo>
                  <a:lnTo>
                    <a:pt x="0" y="12808361"/>
                  </a:lnTo>
                  <a:lnTo>
                    <a:pt x="0" y="12663581"/>
                  </a:lnTo>
                  <a:close/>
                  <a:moveTo>
                    <a:pt x="18643625" y="144780"/>
                  </a:moveTo>
                  <a:lnTo>
                    <a:pt x="18788405" y="144780"/>
                  </a:lnTo>
                  <a:lnTo>
                    <a:pt x="18788405" y="12663581"/>
                  </a:lnTo>
                  <a:lnTo>
                    <a:pt x="18643625" y="12663581"/>
                  </a:lnTo>
                  <a:lnTo>
                    <a:pt x="18643625" y="144780"/>
                  </a:lnTo>
                  <a:close/>
                  <a:moveTo>
                    <a:pt x="144780" y="12663581"/>
                  </a:moveTo>
                  <a:lnTo>
                    <a:pt x="18643625" y="12663581"/>
                  </a:lnTo>
                  <a:lnTo>
                    <a:pt x="18643625" y="12808361"/>
                  </a:lnTo>
                  <a:lnTo>
                    <a:pt x="144780" y="12808361"/>
                  </a:lnTo>
                  <a:lnTo>
                    <a:pt x="144780" y="12663581"/>
                  </a:lnTo>
                  <a:close/>
                  <a:moveTo>
                    <a:pt x="18643625" y="0"/>
                  </a:moveTo>
                  <a:lnTo>
                    <a:pt x="18788405" y="0"/>
                  </a:lnTo>
                  <a:lnTo>
                    <a:pt x="18788405" y="144780"/>
                  </a:lnTo>
                  <a:lnTo>
                    <a:pt x="18643625" y="144780"/>
                  </a:lnTo>
                  <a:lnTo>
                    <a:pt x="1864362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43625" y="0"/>
                  </a:lnTo>
                  <a:lnTo>
                    <a:pt x="1864362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89748" y="1038932"/>
            <a:ext cx="3139105" cy="800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41510" y="-1101151"/>
            <a:ext cx="2224547" cy="22023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2951" t="5933" r="2607" b="10617"/>
          <a:stretch>
            <a:fillRect/>
          </a:stretch>
        </p:blipFill>
        <p:spPr>
          <a:xfrm>
            <a:off x="252597" y="738845"/>
            <a:ext cx="9866565" cy="9362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7410B-CF01-7D40-ACAF-1F9628B29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" name="Picture 13" descr="A bathroom with a cat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994FEB50-4593-2B4C-B3D7-5C184D692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62" y="738845"/>
            <a:ext cx="8168838" cy="9362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96195" y="3578587"/>
            <a:ext cx="12585709" cy="1564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49"/>
              </a:lnSpc>
              <a:spcBef>
                <a:spcPct val="0"/>
              </a:spcBef>
            </a:pPr>
            <a:r>
              <a:rPr lang="en-US" sz="10291" b="1" spc="216">
                <a:solidFill>
                  <a:srgbClr val="4C0BD1"/>
                </a:solidFill>
                <a:latin typeface="Badhorse"/>
              </a:rPr>
              <a:t>Lay-out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981444" y="4944357"/>
            <a:ext cx="3337708" cy="3337708"/>
            <a:chOff x="0" y="0"/>
            <a:chExt cx="2653030" cy="2653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11193" y="7941215"/>
            <a:ext cx="3139105" cy="800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39966" y="-1101151"/>
            <a:ext cx="2224547" cy="2202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10352" y="-1202161"/>
            <a:ext cx="11489161" cy="114891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16287" y="6395012"/>
            <a:ext cx="1334556" cy="7473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88998">
            <a:off x="6116011" y="9258300"/>
            <a:ext cx="1334556" cy="7473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3332">
            <a:off x="7012796" y="1789011"/>
            <a:ext cx="1334556" cy="74735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680075" y="8741687"/>
            <a:ext cx="5527496" cy="1545313"/>
            <a:chOff x="0" y="0"/>
            <a:chExt cx="23208337" cy="6488318"/>
          </a:xfrm>
        </p:grpSpPr>
        <p:sp>
          <p:nvSpPr>
            <p:cNvPr id="12" name="Freeform 12"/>
            <p:cNvSpPr/>
            <p:nvPr/>
          </p:nvSpPr>
          <p:spPr>
            <a:xfrm>
              <a:off x="72390" y="72390"/>
              <a:ext cx="23063557" cy="6343538"/>
            </a:xfrm>
            <a:custGeom>
              <a:avLst/>
              <a:gdLst/>
              <a:ahLst/>
              <a:cxnLst/>
              <a:rect l="l" t="t" r="r" b="b"/>
              <a:pathLst>
                <a:path w="23063557" h="6343538">
                  <a:moveTo>
                    <a:pt x="0" y="0"/>
                  </a:moveTo>
                  <a:lnTo>
                    <a:pt x="23063557" y="0"/>
                  </a:lnTo>
                  <a:lnTo>
                    <a:pt x="23063557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08337" cy="6488318"/>
            </a:xfrm>
            <a:custGeom>
              <a:avLst/>
              <a:gdLst/>
              <a:ahLst/>
              <a:cxnLst/>
              <a:rect l="l" t="t" r="r" b="b"/>
              <a:pathLst>
                <a:path w="23208337" h="6488318">
                  <a:moveTo>
                    <a:pt x="23063558" y="6343538"/>
                  </a:moveTo>
                  <a:lnTo>
                    <a:pt x="23208337" y="6343538"/>
                  </a:lnTo>
                  <a:lnTo>
                    <a:pt x="23208337" y="6488318"/>
                  </a:lnTo>
                  <a:lnTo>
                    <a:pt x="23063558" y="6488318"/>
                  </a:lnTo>
                  <a:lnTo>
                    <a:pt x="23063558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23063558" y="144780"/>
                  </a:moveTo>
                  <a:lnTo>
                    <a:pt x="23208337" y="144780"/>
                  </a:lnTo>
                  <a:lnTo>
                    <a:pt x="23208337" y="6343538"/>
                  </a:lnTo>
                  <a:lnTo>
                    <a:pt x="23063558" y="6343538"/>
                  </a:lnTo>
                  <a:lnTo>
                    <a:pt x="23063558" y="144780"/>
                  </a:lnTo>
                  <a:close/>
                  <a:moveTo>
                    <a:pt x="144780" y="6343538"/>
                  </a:moveTo>
                  <a:lnTo>
                    <a:pt x="23063558" y="6343538"/>
                  </a:lnTo>
                  <a:lnTo>
                    <a:pt x="23063558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23063558" y="0"/>
                  </a:moveTo>
                  <a:lnTo>
                    <a:pt x="23208337" y="0"/>
                  </a:lnTo>
                  <a:lnTo>
                    <a:pt x="23208337" y="144780"/>
                  </a:lnTo>
                  <a:lnTo>
                    <a:pt x="23063558" y="144780"/>
                  </a:lnTo>
                  <a:lnTo>
                    <a:pt x="2306355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63558" y="0"/>
                  </a:lnTo>
                  <a:lnTo>
                    <a:pt x="2306355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596579" y="6023338"/>
            <a:ext cx="5527496" cy="1490699"/>
            <a:chOff x="0" y="0"/>
            <a:chExt cx="24058610" cy="6488318"/>
          </a:xfrm>
        </p:grpSpPr>
        <p:sp>
          <p:nvSpPr>
            <p:cNvPr id="15" name="Freeform 15"/>
            <p:cNvSpPr/>
            <p:nvPr/>
          </p:nvSpPr>
          <p:spPr>
            <a:xfrm>
              <a:off x="72390" y="72390"/>
              <a:ext cx="23913830" cy="6343538"/>
            </a:xfrm>
            <a:custGeom>
              <a:avLst/>
              <a:gdLst/>
              <a:ahLst/>
              <a:cxnLst/>
              <a:rect l="l" t="t" r="r" b="b"/>
              <a:pathLst>
                <a:path w="23913830" h="6343538">
                  <a:moveTo>
                    <a:pt x="0" y="0"/>
                  </a:moveTo>
                  <a:lnTo>
                    <a:pt x="23913830" y="0"/>
                  </a:lnTo>
                  <a:lnTo>
                    <a:pt x="23913830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4058609" cy="6488318"/>
            </a:xfrm>
            <a:custGeom>
              <a:avLst/>
              <a:gdLst/>
              <a:ahLst/>
              <a:cxnLst/>
              <a:rect l="l" t="t" r="r" b="b"/>
              <a:pathLst>
                <a:path w="24058609" h="6488318">
                  <a:moveTo>
                    <a:pt x="23913830" y="6343538"/>
                  </a:moveTo>
                  <a:lnTo>
                    <a:pt x="24058609" y="6343538"/>
                  </a:lnTo>
                  <a:lnTo>
                    <a:pt x="24058609" y="6488318"/>
                  </a:lnTo>
                  <a:lnTo>
                    <a:pt x="23913830" y="6488318"/>
                  </a:lnTo>
                  <a:lnTo>
                    <a:pt x="23913830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23913830" y="144780"/>
                  </a:moveTo>
                  <a:lnTo>
                    <a:pt x="24058609" y="144780"/>
                  </a:lnTo>
                  <a:lnTo>
                    <a:pt x="24058609" y="6343538"/>
                  </a:lnTo>
                  <a:lnTo>
                    <a:pt x="23913830" y="6343538"/>
                  </a:lnTo>
                  <a:lnTo>
                    <a:pt x="23913830" y="144780"/>
                  </a:lnTo>
                  <a:close/>
                  <a:moveTo>
                    <a:pt x="144780" y="6343538"/>
                  </a:moveTo>
                  <a:lnTo>
                    <a:pt x="23913830" y="6343538"/>
                  </a:lnTo>
                  <a:lnTo>
                    <a:pt x="23913830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23913830" y="0"/>
                  </a:moveTo>
                  <a:lnTo>
                    <a:pt x="24058609" y="0"/>
                  </a:lnTo>
                  <a:lnTo>
                    <a:pt x="24058609" y="144780"/>
                  </a:lnTo>
                  <a:lnTo>
                    <a:pt x="23913830" y="144780"/>
                  </a:lnTo>
                  <a:lnTo>
                    <a:pt x="239138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913830" y="0"/>
                  </a:lnTo>
                  <a:lnTo>
                    <a:pt x="239138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543744" y="8836359"/>
            <a:ext cx="5634249" cy="105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7"/>
              </a:lnSpc>
              <a:spcBef>
                <a:spcPct val="0"/>
              </a:spcBef>
            </a:pPr>
            <a:r>
              <a:rPr lang="en-US" sz="2955">
                <a:solidFill>
                  <a:srgbClr val="4C0BD1"/>
                </a:solidFill>
                <a:latin typeface="AdBhashitha"/>
              </a:rPr>
              <a:t>The Foundation</a:t>
            </a:r>
          </a:p>
          <a:p>
            <a:pPr algn="ctr">
              <a:lnSpc>
                <a:spcPts val="4137"/>
              </a:lnSpc>
              <a:spcBef>
                <a:spcPct val="0"/>
              </a:spcBef>
            </a:pPr>
            <a:r>
              <a:rPr lang="en-US" sz="2955">
                <a:solidFill>
                  <a:srgbClr val="4C0BD1"/>
                </a:solidFill>
                <a:latin typeface="AdBhashitha"/>
              </a:rPr>
              <a:t>Who-What-When-Where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96579" y="6472218"/>
            <a:ext cx="5527496" cy="104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C0BD1"/>
                </a:solidFill>
                <a:latin typeface="AdBhashitha"/>
              </a:rPr>
              <a:t>Support/Structure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C0BD1"/>
                </a:solidFill>
                <a:latin typeface="AdBhashitha"/>
              </a:rPr>
              <a:t>The How!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360327" y="1582618"/>
            <a:ext cx="5527496" cy="1490699"/>
            <a:chOff x="0" y="0"/>
            <a:chExt cx="24058610" cy="6488318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3913830" cy="6343538"/>
            </a:xfrm>
            <a:custGeom>
              <a:avLst/>
              <a:gdLst/>
              <a:ahLst/>
              <a:cxnLst/>
              <a:rect l="l" t="t" r="r" b="b"/>
              <a:pathLst>
                <a:path w="23913830" h="6343538">
                  <a:moveTo>
                    <a:pt x="0" y="0"/>
                  </a:moveTo>
                  <a:lnTo>
                    <a:pt x="23913830" y="0"/>
                  </a:lnTo>
                  <a:lnTo>
                    <a:pt x="23913830" y="6343538"/>
                  </a:lnTo>
                  <a:lnTo>
                    <a:pt x="0" y="6343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4058609" cy="6488318"/>
            </a:xfrm>
            <a:custGeom>
              <a:avLst/>
              <a:gdLst/>
              <a:ahLst/>
              <a:cxnLst/>
              <a:rect l="l" t="t" r="r" b="b"/>
              <a:pathLst>
                <a:path w="24058609" h="6488318">
                  <a:moveTo>
                    <a:pt x="23913830" y="6343538"/>
                  </a:moveTo>
                  <a:lnTo>
                    <a:pt x="24058609" y="6343538"/>
                  </a:lnTo>
                  <a:lnTo>
                    <a:pt x="24058609" y="6488318"/>
                  </a:lnTo>
                  <a:lnTo>
                    <a:pt x="23913830" y="6488318"/>
                  </a:lnTo>
                  <a:lnTo>
                    <a:pt x="23913830" y="63435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43538"/>
                  </a:lnTo>
                  <a:lnTo>
                    <a:pt x="0" y="6343538"/>
                  </a:lnTo>
                  <a:lnTo>
                    <a:pt x="0" y="144780"/>
                  </a:lnTo>
                  <a:close/>
                  <a:moveTo>
                    <a:pt x="0" y="6343538"/>
                  </a:moveTo>
                  <a:lnTo>
                    <a:pt x="144780" y="6343538"/>
                  </a:lnTo>
                  <a:lnTo>
                    <a:pt x="144780" y="6488318"/>
                  </a:lnTo>
                  <a:lnTo>
                    <a:pt x="0" y="6488318"/>
                  </a:lnTo>
                  <a:lnTo>
                    <a:pt x="0" y="6343538"/>
                  </a:lnTo>
                  <a:close/>
                  <a:moveTo>
                    <a:pt x="23913830" y="144780"/>
                  </a:moveTo>
                  <a:lnTo>
                    <a:pt x="24058609" y="144780"/>
                  </a:lnTo>
                  <a:lnTo>
                    <a:pt x="24058609" y="6343538"/>
                  </a:lnTo>
                  <a:lnTo>
                    <a:pt x="23913830" y="6343538"/>
                  </a:lnTo>
                  <a:lnTo>
                    <a:pt x="23913830" y="144780"/>
                  </a:lnTo>
                  <a:close/>
                  <a:moveTo>
                    <a:pt x="144780" y="6343538"/>
                  </a:moveTo>
                  <a:lnTo>
                    <a:pt x="23913830" y="6343538"/>
                  </a:lnTo>
                  <a:lnTo>
                    <a:pt x="23913830" y="6488318"/>
                  </a:lnTo>
                  <a:lnTo>
                    <a:pt x="144780" y="6488318"/>
                  </a:lnTo>
                  <a:lnTo>
                    <a:pt x="144780" y="6343538"/>
                  </a:lnTo>
                  <a:close/>
                  <a:moveTo>
                    <a:pt x="23913830" y="0"/>
                  </a:moveTo>
                  <a:lnTo>
                    <a:pt x="24058609" y="0"/>
                  </a:lnTo>
                  <a:lnTo>
                    <a:pt x="24058609" y="144780"/>
                  </a:lnTo>
                  <a:lnTo>
                    <a:pt x="23913830" y="144780"/>
                  </a:lnTo>
                  <a:lnTo>
                    <a:pt x="239138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913830" y="0"/>
                  </a:lnTo>
                  <a:lnTo>
                    <a:pt x="239138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8360327" y="1787471"/>
            <a:ext cx="5527496" cy="104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C0BD1"/>
                </a:solidFill>
                <a:latin typeface="AdBhashitha"/>
              </a:rPr>
              <a:t>Fruits of Labour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C0BD1"/>
                </a:solidFill>
                <a:latin typeface="AdBhashitha"/>
              </a:rPr>
              <a:t>The Results &amp; Feedback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719528" y="443974"/>
            <a:ext cx="12578570" cy="27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5"/>
              </a:lnSpc>
              <a:spcBef>
                <a:spcPct val="0"/>
              </a:spcBef>
            </a:pPr>
            <a:r>
              <a:rPr lang="en-US" sz="8995" b="1" spc="188">
                <a:solidFill>
                  <a:srgbClr val="FFFFFF"/>
                </a:solidFill>
                <a:latin typeface="Badhorse"/>
              </a:rPr>
              <a:t>The</a:t>
            </a:r>
          </a:p>
          <a:p>
            <a:pPr algn="ctr">
              <a:lnSpc>
                <a:spcPts val="10795"/>
              </a:lnSpc>
              <a:spcBef>
                <a:spcPct val="0"/>
              </a:spcBef>
            </a:pPr>
            <a:r>
              <a:rPr lang="en-US" sz="8995" b="1" spc="188">
                <a:solidFill>
                  <a:srgbClr val="FFFFFF"/>
                </a:solidFill>
                <a:latin typeface="Badhorse"/>
              </a:rPr>
              <a:t> Foundation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31492" y="3786760"/>
            <a:ext cx="9876530" cy="6007152"/>
            <a:chOff x="0" y="0"/>
            <a:chExt cx="13168707" cy="8009536"/>
          </a:xfrm>
        </p:grpSpPr>
        <p:sp>
          <p:nvSpPr>
            <p:cNvPr id="4" name="TextBox 4"/>
            <p:cNvSpPr txBox="1"/>
            <p:nvPr/>
          </p:nvSpPr>
          <p:spPr>
            <a:xfrm>
              <a:off x="0" y="3967325"/>
              <a:ext cx="13168707" cy="922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6"/>
                </a:lnSpc>
              </a:pPr>
              <a:r>
                <a:rPr lang="en-US" sz="3651" spc="36">
                  <a:solidFill>
                    <a:srgbClr val="4C0BD1"/>
                  </a:solidFill>
                  <a:latin typeface="AdBhashitha"/>
                </a:rPr>
                <a:t>Accessibility | LGBTQ Friendly Space| Food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27681"/>
              <a:ext cx="13168707" cy="910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5"/>
                </a:lnSpc>
              </a:pPr>
              <a:r>
                <a:rPr lang="en-US" sz="4137" b="1" spc="372">
                  <a:solidFill>
                    <a:srgbClr val="FFFFFF"/>
                  </a:solidFill>
                  <a:latin typeface="AdBhashitha"/>
                </a:rPr>
                <a:t>WHERE AND WHEN ARE YOU HOSTING?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086662"/>
              <a:ext cx="13168707" cy="922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6"/>
                </a:lnSpc>
              </a:pPr>
              <a:r>
                <a:rPr lang="en-US" sz="3651" spc="36">
                  <a:solidFill>
                    <a:srgbClr val="4C0BD1"/>
                  </a:solidFill>
                  <a:latin typeface="AdBhashitha"/>
                </a:rPr>
                <a:t>Youth from the age of 12-17 who are .........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147018"/>
              <a:ext cx="13168707" cy="910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5"/>
                </a:lnSpc>
              </a:pPr>
              <a:r>
                <a:rPr lang="en-US" sz="4137" b="1" spc="372">
                  <a:solidFill>
                    <a:srgbClr val="FFFFFF"/>
                  </a:solidFill>
                  <a:latin typeface="AdBhashitha"/>
                </a:rPr>
                <a:t>WHO IS THE SESSION FOR? 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47988"/>
              <a:ext cx="13168707" cy="922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6"/>
                </a:lnSpc>
              </a:pPr>
              <a:r>
                <a:rPr lang="en-US" sz="3651" spc="36">
                  <a:solidFill>
                    <a:srgbClr val="4C0BD1"/>
                  </a:solidFill>
                  <a:latin typeface="AdBhashitha"/>
                </a:rPr>
                <a:t>Formal or informal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3168707" cy="910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5"/>
                </a:lnSpc>
              </a:pPr>
              <a:r>
                <a:rPr lang="en-US" sz="4137" b="1" spc="372">
                  <a:solidFill>
                    <a:srgbClr val="FFFFFF"/>
                  </a:solidFill>
                  <a:latin typeface="AdBhashitha"/>
                </a:rPr>
                <a:t>WHAT ARE THE GOALS OF THE SESSION?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921592" y="1028700"/>
            <a:ext cx="3337708" cy="3337708"/>
            <a:chOff x="0" y="0"/>
            <a:chExt cx="2653030" cy="26530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5991" y="-1392289"/>
            <a:ext cx="2445444" cy="242098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960127" y="2277079"/>
            <a:ext cx="5135354" cy="6981221"/>
            <a:chOff x="0" y="0"/>
            <a:chExt cx="14807606" cy="20130099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4662825" cy="19985319"/>
            </a:xfrm>
            <a:custGeom>
              <a:avLst/>
              <a:gdLst/>
              <a:ahLst/>
              <a:cxnLst/>
              <a:rect l="l" t="t" r="r" b="b"/>
              <a:pathLst>
                <a:path w="14662825" h="19985319">
                  <a:moveTo>
                    <a:pt x="0" y="0"/>
                  </a:moveTo>
                  <a:lnTo>
                    <a:pt x="14662825" y="0"/>
                  </a:lnTo>
                  <a:lnTo>
                    <a:pt x="14662825" y="19985319"/>
                  </a:lnTo>
                  <a:lnTo>
                    <a:pt x="0" y="19985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4807606" cy="20130098"/>
            </a:xfrm>
            <a:custGeom>
              <a:avLst/>
              <a:gdLst/>
              <a:ahLst/>
              <a:cxnLst/>
              <a:rect l="l" t="t" r="r" b="b"/>
              <a:pathLst>
                <a:path w="14807606" h="20130098">
                  <a:moveTo>
                    <a:pt x="14662826" y="19985320"/>
                  </a:moveTo>
                  <a:lnTo>
                    <a:pt x="14807606" y="19985320"/>
                  </a:lnTo>
                  <a:lnTo>
                    <a:pt x="14807606" y="20130098"/>
                  </a:lnTo>
                  <a:lnTo>
                    <a:pt x="14662826" y="20130098"/>
                  </a:lnTo>
                  <a:lnTo>
                    <a:pt x="14662826" y="199853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985320"/>
                  </a:lnTo>
                  <a:lnTo>
                    <a:pt x="0" y="19985320"/>
                  </a:lnTo>
                  <a:lnTo>
                    <a:pt x="0" y="144780"/>
                  </a:lnTo>
                  <a:close/>
                  <a:moveTo>
                    <a:pt x="0" y="19985320"/>
                  </a:moveTo>
                  <a:lnTo>
                    <a:pt x="144780" y="19985320"/>
                  </a:lnTo>
                  <a:lnTo>
                    <a:pt x="144780" y="20130098"/>
                  </a:lnTo>
                  <a:lnTo>
                    <a:pt x="0" y="20130098"/>
                  </a:lnTo>
                  <a:lnTo>
                    <a:pt x="0" y="19985318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19985320"/>
                  </a:lnTo>
                  <a:lnTo>
                    <a:pt x="14662826" y="19985320"/>
                  </a:lnTo>
                  <a:lnTo>
                    <a:pt x="14662826" y="144780"/>
                  </a:lnTo>
                  <a:close/>
                  <a:moveTo>
                    <a:pt x="144780" y="19985320"/>
                  </a:moveTo>
                  <a:lnTo>
                    <a:pt x="14662826" y="19985320"/>
                  </a:lnTo>
                  <a:lnTo>
                    <a:pt x="14662826" y="20130098"/>
                  </a:lnTo>
                  <a:lnTo>
                    <a:pt x="144780" y="20130098"/>
                  </a:lnTo>
                  <a:lnTo>
                    <a:pt x="144780" y="19985318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381435" y="1802340"/>
            <a:ext cx="5135354" cy="7008741"/>
            <a:chOff x="0" y="0"/>
            <a:chExt cx="14807606" cy="20209452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4662825" cy="20064672"/>
            </a:xfrm>
            <a:custGeom>
              <a:avLst/>
              <a:gdLst/>
              <a:ahLst/>
              <a:cxnLst/>
              <a:rect l="l" t="t" r="r" b="b"/>
              <a:pathLst>
                <a:path w="14662825" h="20064672">
                  <a:moveTo>
                    <a:pt x="0" y="0"/>
                  </a:moveTo>
                  <a:lnTo>
                    <a:pt x="14662825" y="0"/>
                  </a:lnTo>
                  <a:lnTo>
                    <a:pt x="14662825" y="20064672"/>
                  </a:lnTo>
                  <a:lnTo>
                    <a:pt x="0" y="2006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4807606" cy="20209452"/>
            </a:xfrm>
            <a:custGeom>
              <a:avLst/>
              <a:gdLst/>
              <a:ahLst/>
              <a:cxnLst/>
              <a:rect l="l" t="t" r="r" b="b"/>
              <a:pathLst>
                <a:path w="14807606" h="20209452">
                  <a:moveTo>
                    <a:pt x="14662826" y="20064673"/>
                  </a:moveTo>
                  <a:lnTo>
                    <a:pt x="14807606" y="20064673"/>
                  </a:lnTo>
                  <a:lnTo>
                    <a:pt x="14807606" y="20209452"/>
                  </a:lnTo>
                  <a:lnTo>
                    <a:pt x="14662826" y="20209452"/>
                  </a:lnTo>
                  <a:lnTo>
                    <a:pt x="14662826" y="2006467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64673"/>
                  </a:lnTo>
                  <a:lnTo>
                    <a:pt x="0" y="20064673"/>
                  </a:lnTo>
                  <a:lnTo>
                    <a:pt x="0" y="144780"/>
                  </a:lnTo>
                  <a:close/>
                  <a:moveTo>
                    <a:pt x="0" y="20064673"/>
                  </a:moveTo>
                  <a:lnTo>
                    <a:pt x="144780" y="20064673"/>
                  </a:lnTo>
                  <a:lnTo>
                    <a:pt x="144780" y="20209452"/>
                  </a:lnTo>
                  <a:lnTo>
                    <a:pt x="0" y="20209452"/>
                  </a:lnTo>
                  <a:lnTo>
                    <a:pt x="0" y="20064673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20064673"/>
                  </a:lnTo>
                  <a:lnTo>
                    <a:pt x="14662826" y="20064673"/>
                  </a:lnTo>
                  <a:lnTo>
                    <a:pt x="14662826" y="144780"/>
                  </a:lnTo>
                  <a:close/>
                  <a:moveTo>
                    <a:pt x="144780" y="20064673"/>
                  </a:moveTo>
                  <a:lnTo>
                    <a:pt x="14662826" y="20064673"/>
                  </a:lnTo>
                  <a:lnTo>
                    <a:pt x="14662826" y="20209452"/>
                  </a:lnTo>
                  <a:lnTo>
                    <a:pt x="144780" y="20209452"/>
                  </a:lnTo>
                  <a:lnTo>
                    <a:pt x="144780" y="20064673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1782587" y="1397580"/>
            <a:ext cx="5135354" cy="6981221"/>
            <a:chOff x="0" y="0"/>
            <a:chExt cx="14807606" cy="20130099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14662825" cy="19985319"/>
            </a:xfrm>
            <a:custGeom>
              <a:avLst/>
              <a:gdLst/>
              <a:ahLst/>
              <a:cxnLst/>
              <a:rect l="l" t="t" r="r" b="b"/>
              <a:pathLst>
                <a:path w="14662825" h="19985319">
                  <a:moveTo>
                    <a:pt x="0" y="0"/>
                  </a:moveTo>
                  <a:lnTo>
                    <a:pt x="14662825" y="0"/>
                  </a:lnTo>
                  <a:lnTo>
                    <a:pt x="14662825" y="19985319"/>
                  </a:lnTo>
                  <a:lnTo>
                    <a:pt x="0" y="19985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4807606" cy="20130098"/>
            </a:xfrm>
            <a:custGeom>
              <a:avLst/>
              <a:gdLst/>
              <a:ahLst/>
              <a:cxnLst/>
              <a:rect l="l" t="t" r="r" b="b"/>
              <a:pathLst>
                <a:path w="14807606" h="20130098">
                  <a:moveTo>
                    <a:pt x="14662826" y="19985320"/>
                  </a:moveTo>
                  <a:lnTo>
                    <a:pt x="14807606" y="19985320"/>
                  </a:lnTo>
                  <a:lnTo>
                    <a:pt x="14807606" y="20130098"/>
                  </a:lnTo>
                  <a:lnTo>
                    <a:pt x="14662826" y="20130098"/>
                  </a:lnTo>
                  <a:lnTo>
                    <a:pt x="14662826" y="199853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985320"/>
                  </a:lnTo>
                  <a:lnTo>
                    <a:pt x="0" y="19985320"/>
                  </a:lnTo>
                  <a:lnTo>
                    <a:pt x="0" y="144780"/>
                  </a:lnTo>
                  <a:close/>
                  <a:moveTo>
                    <a:pt x="0" y="19985320"/>
                  </a:moveTo>
                  <a:lnTo>
                    <a:pt x="144780" y="19985320"/>
                  </a:lnTo>
                  <a:lnTo>
                    <a:pt x="144780" y="20130098"/>
                  </a:lnTo>
                  <a:lnTo>
                    <a:pt x="0" y="20130098"/>
                  </a:lnTo>
                  <a:lnTo>
                    <a:pt x="0" y="19985318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19985320"/>
                  </a:lnTo>
                  <a:lnTo>
                    <a:pt x="14662826" y="19985320"/>
                  </a:lnTo>
                  <a:lnTo>
                    <a:pt x="14662826" y="144780"/>
                  </a:lnTo>
                  <a:close/>
                  <a:moveTo>
                    <a:pt x="144780" y="19985320"/>
                  </a:moveTo>
                  <a:lnTo>
                    <a:pt x="14662826" y="19985320"/>
                  </a:lnTo>
                  <a:lnTo>
                    <a:pt x="14662826" y="20130098"/>
                  </a:lnTo>
                  <a:lnTo>
                    <a:pt x="144780" y="20130098"/>
                  </a:lnTo>
                  <a:lnTo>
                    <a:pt x="144780" y="19985318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 l="50333" r="996"/>
          <a:stretch>
            <a:fillRect/>
          </a:stretch>
        </p:blipFill>
        <p:spPr>
          <a:xfrm>
            <a:off x="11834180" y="1450414"/>
            <a:ext cx="5032168" cy="687555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9748" y="6390100"/>
            <a:ext cx="3139105" cy="800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7D3340-FE1F-984E-AFB2-48101206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424" y="1374750"/>
            <a:ext cx="5032168" cy="69512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41451" y="3924300"/>
            <a:ext cx="927899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7"/>
              </a:lnSpc>
              <a:spcBef>
                <a:spcPct val="0"/>
              </a:spcBef>
            </a:pPr>
            <a:r>
              <a:rPr lang="en-US" sz="7547" b="1" spc="158" dirty="0">
                <a:solidFill>
                  <a:srgbClr val="4C0BD1"/>
                </a:solidFill>
                <a:latin typeface="Badhorse"/>
              </a:rPr>
              <a:t>Support</a:t>
            </a:r>
          </a:p>
          <a:p>
            <a:pPr algn="ctr">
              <a:lnSpc>
                <a:spcPts val="9057"/>
              </a:lnSpc>
              <a:spcBef>
                <a:spcPct val="0"/>
              </a:spcBef>
            </a:pPr>
            <a:r>
              <a:rPr lang="en-US" sz="7547" b="1" spc="158" dirty="0">
                <a:solidFill>
                  <a:srgbClr val="4C0BD1"/>
                </a:solidFill>
                <a:latin typeface="Badhorse"/>
              </a:rPr>
              <a:t> and</a:t>
            </a:r>
          </a:p>
          <a:p>
            <a:pPr algn="ctr">
              <a:lnSpc>
                <a:spcPts val="9057"/>
              </a:lnSpc>
              <a:spcBef>
                <a:spcPct val="0"/>
              </a:spcBef>
            </a:pPr>
            <a:r>
              <a:rPr lang="en-US" sz="7547" b="1" spc="158" dirty="0">
                <a:solidFill>
                  <a:srgbClr val="4C0BD1"/>
                </a:solidFill>
                <a:latin typeface="Badhorse"/>
              </a:rPr>
              <a:t> Structure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34336" y="2544290"/>
            <a:ext cx="6647664" cy="6008374"/>
            <a:chOff x="0" y="0"/>
            <a:chExt cx="9739572" cy="1345181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9594792" cy="13307038"/>
            </a:xfrm>
            <a:custGeom>
              <a:avLst/>
              <a:gdLst/>
              <a:ahLst/>
              <a:cxnLst/>
              <a:rect l="l" t="t" r="r" b="b"/>
              <a:pathLst>
                <a:path w="9594792" h="13307038">
                  <a:moveTo>
                    <a:pt x="0" y="0"/>
                  </a:moveTo>
                  <a:lnTo>
                    <a:pt x="9594792" y="0"/>
                  </a:lnTo>
                  <a:lnTo>
                    <a:pt x="9594792" y="13307038"/>
                  </a:lnTo>
                  <a:lnTo>
                    <a:pt x="0" y="13307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4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739572" cy="13451818"/>
            </a:xfrm>
            <a:custGeom>
              <a:avLst/>
              <a:gdLst/>
              <a:ahLst/>
              <a:cxnLst/>
              <a:rect l="l" t="t" r="r" b="b"/>
              <a:pathLst>
                <a:path w="9739572" h="13451818">
                  <a:moveTo>
                    <a:pt x="9594793" y="13307039"/>
                  </a:moveTo>
                  <a:lnTo>
                    <a:pt x="9739572" y="13307039"/>
                  </a:lnTo>
                  <a:lnTo>
                    <a:pt x="9739572" y="13451818"/>
                  </a:lnTo>
                  <a:lnTo>
                    <a:pt x="9594793" y="13451818"/>
                  </a:lnTo>
                  <a:lnTo>
                    <a:pt x="9594793" y="133070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307039"/>
                  </a:lnTo>
                  <a:lnTo>
                    <a:pt x="0" y="13307039"/>
                  </a:lnTo>
                  <a:lnTo>
                    <a:pt x="0" y="144780"/>
                  </a:lnTo>
                  <a:close/>
                  <a:moveTo>
                    <a:pt x="0" y="13307039"/>
                  </a:moveTo>
                  <a:lnTo>
                    <a:pt x="144780" y="13307039"/>
                  </a:lnTo>
                  <a:lnTo>
                    <a:pt x="144780" y="13451818"/>
                  </a:lnTo>
                  <a:lnTo>
                    <a:pt x="0" y="13451818"/>
                  </a:lnTo>
                  <a:lnTo>
                    <a:pt x="0" y="13307039"/>
                  </a:lnTo>
                  <a:close/>
                  <a:moveTo>
                    <a:pt x="9594793" y="144780"/>
                  </a:moveTo>
                  <a:lnTo>
                    <a:pt x="9739572" y="144780"/>
                  </a:lnTo>
                  <a:lnTo>
                    <a:pt x="9739572" y="13307039"/>
                  </a:lnTo>
                  <a:lnTo>
                    <a:pt x="9594793" y="13307039"/>
                  </a:lnTo>
                  <a:lnTo>
                    <a:pt x="9594793" y="144780"/>
                  </a:lnTo>
                  <a:close/>
                  <a:moveTo>
                    <a:pt x="144780" y="13307039"/>
                  </a:moveTo>
                  <a:lnTo>
                    <a:pt x="9594793" y="13307039"/>
                  </a:lnTo>
                  <a:lnTo>
                    <a:pt x="9594793" y="13451818"/>
                  </a:lnTo>
                  <a:lnTo>
                    <a:pt x="144780" y="13451818"/>
                  </a:lnTo>
                  <a:lnTo>
                    <a:pt x="144780" y="13307039"/>
                  </a:lnTo>
                  <a:close/>
                  <a:moveTo>
                    <a:pt x="9594793" y="0"/>
                  </a:moveTo>
                  <a:lnTo>
                    <a:pt x="9739572" y="0"/>
                  </a:lnTo>
                  <a:lnTo>
                    <a:pt x="9739572" y="144780"/>
                  </a:lnTo>
                  <a:lnTo>
                    <a:pt x="9594793" y="144780"/>
                  </a:lnTo>
                  <a:lnTo>
                    <a:pt x="959479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594793" y="0"/>
                  </a:lnTo>
                  <a:lnTo>
                    <a:pt x="959479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81518" y="2897108"/>
            <a:ext cx="4350267" cy="6008374"/>
            <a:chOff x="0" y="0"/>
            <a:chExt cx="9739572" cy="1345181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9594792" cy="13307038"/>
            </a:xfrm>
            <a:custGeom>
              <a:avLst/>
              <a:gdLst/>
              <a:ahLst/>
              <a:cxnLst/>
              <a:rect l="l" t="t" r="r" b="b"/>
              <a:pathLst>
                <a:path w="9594792" h="13307038">
                  <a:moveTo>
                    <a:pt x="0" y="0"/>
                  </a:moveTo>
                  <a:lnTo>
                    <a:pt x="9594792" y="0"/>
                  </a:lnTo>
                  <a:lnTo>
                    <a:pt x="9594792" y="13307038"/>
                  </a:lnTo>
                  <a:lnTo>
                    <a:pt x="0" y="13307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9739572" cy="13451818"/>
            </a:xfrm>
            <a:custGeom>
              <a:avLst/>
              <a:gdLst/>
              <a:ahLst/>
              <a:cxnLst/>
              <a:rect l="l" t="t" r="r" b="b"/>
              <a:pathLst>
                <a:path w="9739572" h="13451818">
                  <a:moveTo>
                    <a:pt x="9594793" y="13307039"/>
                  </a:moveTo>
                  <a:lnTo>
                    <a:pt x="9739572" y="13307039"/>
                  </a:lnTo>
                  <a:lnTo>
                    <a:pt x="9739572" y="13451818"/>
                  </a:lnTo>
                  <a:lnTo>
                    <a:pt x="9594793" y="13451818"/>
                  </a:lnTo>
                  <a:lnTo>
                    <a:pt x="9594793" y="133070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307039"/>
                  </a:lnTo>
                  <a:lnTo>
                    <a:pt x="0" y="13307039"/>
                  </a:lnTo>
                  <a:lnTo>
                    <a:pt x="0" y="144780"/>
                  </a:lnTo>
                  <a:close/>
                  <a:moveTo>
                    <a:pt x="0" y="13307039"/>
                  </a:moveTo>
                  <a:lnTo>
                    <a:pt x="144780" y="13307039"/>
                  </a:lnTo>
                  <a:lnTo>
                    <a:pt x="144780" y="13451818"/>
                  </a:lnTo>
                  <a:lnTo>
                    <a:pt x="0" y="13451818"/>
                  </a:lnTo>
                  <a:lnTo>
                    <a:pt x="0" y="13307039"/>
                  </a:lnTo>
                  <a:close/>
                  <a:moveTo>
                    <a:pt x="9594793" y="144780"/>
                  </a:moveTo>
                  <a:lnTo>
                    <a:pt x="9739572" y="144780"/>
                  </a:lnTo>
                  <a:lnTo>
                    <a:pt x="9739572" y="13307039"/>
                  </a:lnTo>
                  <a:lnTo>
                    <a:pt x="9594793" y="13307039"/>
                  </a:lnTo>
                  <a:lnTo>
                    <a:pt x="9594793" y="144780"/>
                  </a:lnTo>
                  <a:close/>
                  <a:moveTo>
                    <a:pt x="144780" y="13307039"/>
                  </a:moveTo>
                  <a:lnTo>
                    <a:pt x="9594793" y="13307039"/>
                  </a:lnTo>
                  <a:lnTo>
                    <a:pt x="9594793" y="13451818"/>
                  </a:lnTo>
                  <a:lnTo>
                    <a:pt x="144780" y="13451818"/>
                  </a:lnTo>
                  <a:lnTo>
                    <a:pt x="144780" y="13307039"/>
                  </a:lnTo>
                  <a:close/>
                  <a:moveTo>
                    <a:pt x="9594793" y="0"/>
                  </a:moveTo>
                  <a:lnTo>
                    <a:pt x="9739572" y="0"/>
                  </a:lnTo>
                  <a:lnTo>
                    <a:pt x="9739572" y="144780"/>
                  </a:lnTo>
                  <a:lnTo>
                    <a:pt x="9594793" y="144780"/>
                  </a:lnTo>
                  <a:lnTo>
                    <a:pt x="959479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594793" y="0"/>
                  </a:lnTo>
                  <a:lnTo>
                    <a:pt x="959479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3249926"/>
            <a:ext cx="4350267" cy="6008374"/>
            <a:chOff x="0" y="0"/>
            <a:chExt cx="9739572" cy="1345181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9594792" cy="13307038"/>
            </a:xfrm>
            <a:custGeom>
              <a:avLst/>
              <a:gdLst/>
              <a:ahLst/>
              <a:cxnLst/>
              <a:rect l="l" t="t" r="r" b="b"/>
              <a:pathLst>
                <a:path w="9594792" h="13307038">
                  <a:moveTo>
                    <a:pt x="0" y="0"/>
                  </a:moveTo>
                  <a:lnTo>
                    <a:pt x="9594792" y="0"/>
                  </a:lnTo>
                  <a:lnTo>
                    <a:pt x="9594792" y="13307038"/>
                  </a:lnTo>
                  <a:lnTo>
                    <a:pt x="0" y="13307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9739572" cy="13451818"/>
            </a:xfrm>
            <a:custGeom>
              <a:avLst/>
              <a:gdLst/>
              <a:ahLst/>
              <a:cxnLst/>
              <a:rect l="l" t="t" r="r" b="b"/>
              <a:pathLst>
                <a:path w="9739572" h="13451818">
                  <a:moveTo>
                    <a:pt x="9594793" y="13307039"/>
                  </a:moveTo>
                  <a:lnTo>
                    <a:pt x="9739572" y="13307039"/>
                  </a:lnTo>
                  <a:lnTo>
                    <a:pt x="9739572" y="13451818"/>
                  </a:lnTo>
                  <a:lnTo>
                    <a:pt x="9594793" y="13451818"/>
                  </a:lnTo>
                  <a:lnTo>
                    <a:pt x="9594793" y="133070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307039"/>
                  </a:lnTo>
                  <a:lnTo>
                    <a:pt x="0" y="13307039"/>
                  </a:lnTo>
                  <a:lnTo>
                    <a:pt x="0" y="144780"/>
                  </a:lnTo>
                  <a:close/>
                  <a:moveTo>
                    <a:pt x="0" y="13307039"/>
                  </a:moveTo>
                  <a:lnTo>
                    <a:pt x="144780" y="13307039"/>
                  </a:lnTo>
                  <a:lnTo>
                    <a:pt x="144780" y="13451818"/>
                  </a:lnTo>
                  <a:lnTo>
                    <a:pt x="0" y="13451818"/>
                  </a:lnTo>
                  <a:lnTo>
                    <a:pt x="0" y="13307039"/>
                  </a:lnTo>
                  <a:close/>
                  <a:moveTo>
                    <a:pt x="9594793" y="144780"/>
                  </a:moveTo>
                  <a:lnTo>
                    <a:pt x="9739572" y="144780"/>
                  </a:lnTo>
                  <a:lnTo>
                    <a:pt x="9739572" y="13307039"/>
                  </a:lnTo>
                  <a:lnTo>
                    <a:pt x="9594793" y="13307039"/>
                  </a:lnTo>
                  <a:lnTo>
                    <a:pt x="9594793" y="144780"/>
                  </a:lnTo>
                  <a:close/>
                  <a:moveTo>
                    <a:pt x="144780" y="13307039"/>
                  </a:moveTo>
                  <a:lnTo>
                    <a:pt x="9594793" y="13307039"/>
                  </a:lnTo>
                  <a:lnTo>
                    <a:pt x="9594793" y="13451818"/>
                  </a:lnTo>
                  <a:lnTo>
                    <a:pt x="144780" y="13451818"/>
                  </a:lnTo>
                  <a:lnTo>
                    <a:pt x="144780" y="13307039"/>
                  </a:lnTo>
                  <a:close/>
                  <a:moveTo>
                    <a:pt x="9594793" y="0"/>
                  </a:moveTo>
                  <a:lnTo>
                    <a:pt x="9739572" y="0"/>
                  </a:lnTo>
                  <a:lnTo>
                    <a:pt x="9739572" y="144780"/>
                  </a:lnTo>
                  <a:lnTo>
                    <a:pt x="9594793" y="144780"/>
                  </a:lnTo>
                  <a:lnTo>
                    <a:pt x="959479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594793" y="0"/>
                  </a:lnTo>
                  <a:lnTo>
                    <a:pt x="959479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7028" r="25102"/>
          <a:stretch>
            <a:fillRect/>
          </a:stretch>
        </p:blipFill>
        <p:spPr>
          <a:xfrm>
            <a:off x="1090608" y="3312842"/>
            <a:ext cx="4226450" cy="58825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60953" y="-739946"/>
            <a:ext cx="2286814" cy="2263946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542688" y="2897108"/>
            <a:ext cx="3167246" cy="3167246"/>
            <a:chOff x="0" y="0"/>
            <a:chExt cx="2653030" cy="2653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7948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40852" y="723528"/>
            <a:ext cx="3139105" cy="800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75FD61-8447-A241-A4E6-C5F138001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8" y="3249926"/>
            <a:ext cx="6224592" cy="5976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91144" y="-222914"/>
            <a:ext cx="3337708" cy="3337708"/>
            <a:chOff x="0" y="0"/>
            <a:chExt cx="2653030" cy="265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40820" y="8349612"/>
            <a:ext cx="2445444" cy="2420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89748" y="5388296"/>
            <a:ext cx="3139105" cy="8004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81902" y="703477"/>
            <a:ext cx="4012822" cy="5476708"/>
            <a:chOff x="0" y="0"/>
            <a:chExt cx="14807606" cy="2020945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4662825" cy="20064672"/>
            </a:xfrm>
            <a:custGeom>
              <a:avLst/>
              <a:gdLst/>
              <a:ahLst/>
              <a:cxnLst/>
              <a:rect l="l" t="t" r="r" b="b"/>
              <a:pathLst>
                <a:path w="14662825" h="20064672">
                  <a:moveTo>
                    <a:pt x="0" y="0"/>
                  </a:moveTo>
                  <a:lnTo>
                    <a:pt x="14662825" y="0"/>
                  </a:lnTo>
                  <a:lnTo>
                    <a:pt x="14662825" y="20064672"/>
                  </a:lnTo>
                  <a:lnTo>
                    <a:pt x="0" y="2006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4807606" cy="20209452"/>
            </a:xfrm>
            <a:custGeom>
              <a:avLst/>
              <a:gdLst/>
              <a:ahLst/>
              <a:cxnLst/>
              <a:rect l="l" t="t" r="r" b="b"/>
              <a:pathLst>
                <a:path w="14807606" h="20209452">
                  <a:moveTo>
                    <a:pt x="14662826" y="20064673"/>
                  </a:moveTo>
                  <a:lnTo>
                    <a:pt x="14807606" y="20064673"/>
                  </a:lnTo>
                  <a:lnTo>
                    <a:pt x="14807606" y="20209452"/>
                  </a:lnTo>
                  <a:lnTo>
                    <a:pt x="14662826" y="20209452"/>
                  </a:lnTo>
                  <a:lnTo>
                    <a:pt x="14662826" y="2006467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64673"/>
                  </a:lnTo>
                  <a:lnTo>
                    <a:pt x="0" y="20064673"/>
                  </a:lnTo>
                  <a:lnTo>
                    <a:pt x="0" y="144780"/>
                  </a:lnTo>
                  <a:close/>
                  <a:moveTo>
                    <a:pt x="0" y="20064673"/>
                  </a:moveTo>
                  <a:lnTo>
                    <a:pt x="144780" y="20064673"/>
                  </a:lnTo>
                  <a:lnTo>
                    <a:pt x="144780" y="20209452"/>
                  </a:lnTo>
                  <a:lnTo>
                    <a:pt x="0" y="20209452"/>
                  </a:lnTo>
                  <a:lnTo>
                    <a:pt x="0" y="20064673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20064673"/>
                  </a:lnTo>
                  <a:lnTo>
                    <a:pt x="14662826" y="20064673"/>
                  </a:lnTo>
                  <a:lnTo>
                    <a:pt x="14662826" y="144780"/>
                  </a:lnTo>
                  <a:close/>
                  <a:moveTo>
                    <a:pt x="144780" y="20064673"/>
                  </a:moveTo>
                  <a:lnTo>
                    <a:pt x="14662826" y="20064673"/>
                  </a:lnTo>
                  <a:lnTo>
                    <a:pt x="14662826" y="20209452"/>
                  </a:lnTo>
                  <a:lnTo>
                    <a:pt x="144780" y="20209452"/>
                  </a:lnTo>
                  <a:lnTo>
                    <a:pt x="144780" y="20064673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95366" y="387193"/>
            <a:ext cx="4012822" cy="5455204"/>
            <a:chOff x="0" y="0"/>
            <a:chExt cx="14807606" cy="20130099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14662825" cy="19985319"/>
            </a:xfrm>
            <a:custGeom>
              <a:avLst/>
              <a:gdLst/>
              <a:ahLst/>
              <a:cxnLst/>
              <a:rect l="l" t="t" r="r" b="b"/>
              <a:pathLst>
                <a:path w="14662825" h="19985319">
                  <a:moveTo>
                    <a:pt x="0" y="0"/>
                  </a:moveTo>
                  <a:lnTo>
                    <a:pt x="14662825" y="0"/>
                  </a:lnTo>
                  <a:lnTo>
                    <a:pt x="14662825" y="19985319"/>
                  </a:lnTo>
                  <a:lnTo>
                    <a:pt x="0" y="19985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4807606" cy="20130098"/>
            </a:xfrm>
            <a:custGeom>
              <a:avLst/>
              <a:gdLst/>
              <a:ahLst/>
              <a:cxnLst/>
              <a:rect l="l" t="t" r="r" b="b"/>
              <a:pathLst>
                <a:path w="14807606" h="20130098">
                  <a:moveTo>
                    <a:pt x="14662826" y="19985320"/>
                  </a:moveTo>
                  <a:lnTo>
                    <a:pt x="14807606" y="19985320"/>
                  </a:lnTo>
                  <a:lnTo>
                    <a:pt x="14807606" y="20130098"/>
                  </a:lnTo>
                  <a:lnTo>
                    <a:pt x="14662826" y="20130098"/>
                  </a:lnTo>
                  <a:lnTo>
                    <a:pt x="14662826" y="199853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985320"/>
                  </a:lnTo>
                  <a:lnTo>
                    <a:pt x="0" y="19985320"/>
                  </a:lnTo>
                  <a:lnTo>
                    <a:pt x="0" y="144780"/>
                  </a:lnTo>
                  <a:close/>
                  <a:moveTo>
                    <a:pt x="0" y="19985320"/>
                  </a:moveTo>
                  <a:lnTo>
                    <a:pt x="144780" y="19985320"/>
                  </a:lnTo>
                  <a:lnTo>
                    <a:pt x="144780" y="20130098"/>
                  </a:lnTo>
                  <a:lnTo>
                    <a:pt x="0" y="20130098"/>
                  </a:lnTo>
                  <a:lnTo>
                    <a:pt x="0" y="19985318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19985320"/>
                  </a:lnTo>
                  <a:lnTo>
                    <a:pt x="14662826" y="19985320"/>
                  </a:lnTo>
                  <a:lnTo>
                    <a:pt x="14662826" y="144780"/>
                  </a:lnTo>
                  <a:close/>
                  <a:moveTo>
                    <a:pt x="144780" y="19985320"/>
                  </a:moveTo>
                  <a:lnTo>
                    <a:pt x="14662826" y="19985320"/>
                  </a:lnTo>
                  <a:lnTo>
                    <a:pt x="14662826" y="20130098"/>
                  </a:lnTo>
                  <a:lnTo>
                    <a:pt x="144780" y="20130098"/>
                  </a:lnTo>
                  <a:lnTo>
                    <a:pt x="144780" y="19985318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50333" r="996"/>
          <a:stretch>
            <a:fillRect/>
          </a:stretch>
        </p:blipFill>
        <p:spPr>
          <a:xfrm>
            <a:off x="735681" y="428478"/>
            <a:ext cx="3932192" cy="53726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6129529" y="2256048"/>
            <a:ext cx="4012822" cy="5476708"/>
            <a:chOff x="0" y="0"/>
            <a:chExt cx="14807606" cy="20209452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4662825" cy="20064672"/>
            </a:xfrm>
            <a:custGeom>
              <a:avLst/>
              <a:gdLst/>
              <a:ahLst/>
              <a:cxnLst/>
              <a:rect l="l" t="t" r="r" b="b"/>
              <a:pathLst>
                <a:path w="14662825" h="20064672">
                  <a:moveTo>
                    <a:pt x="0" y="0"/>
                  </a:moveTo>
                  <a:lnTo>
                    <a:pt x="14662825" y="0"/>
                  </a:lnTo>
                  <a:lnTo>
                    <a:pt x="14662825" y="20064672"/>
                  </a:lnTo>
                  <a:lnTo>
                    <a:pt x="0" y="2006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4807606" cy="20209452"/>
            </a:xfrm>
            <a:custGeom>
              <a:avLst/>
              <a:gdLst/>
              <a:ahLst/>
              <a:cxnLst/>
              <a:rect l="l" t="t" r="r" b="b"/>
              <a:pathLst>
                <a:path w="14807606" h="20209452">
                  <a:moveTo>
                    <a:pt x="14662826" y="20064673"/>
                  </a:moveTo>
                  <a:lnTo>
                    <a:pt x="14807606" y="20064673"/>
                  </a:lnTo>
                  <a:lnTo>
                    <a:pt x="14807606" y="20209452"/>
                  </a:lnTo>
                  <a:lnTo>
                    <a:pt x="14662826" y="20209452"/>
                  </a:lnTo>
                  <a:lnTo>
                    <a:pt x="14662826" y="2006467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64673"/>
                  </a:lnTo>
                  <a:lnTo>
                    <a:pt x="0" y="20064673"/>
                  </a:lnTo>
                  <a:lnTo>
                    <a:pt x="0" y="144780"/>
                  </a:lnTo>
                  <a:close/>
                  <a:moveTo>
                    <a:pt x="0" y="20064673"/>
                  </a:moveTo>
                  <a:lnTo>
                    <a:pt x="144780" y="20064673"/>
                  </a:lnTo>
                  <a:lnTo>
                    <a:pt x="144780" y="20209452"/>
                  </a:lnTo>
                  <a:lnTo>
                    <a:pt x="0" y="20209452"/>
                  </a:lnTo>
                  <a:lnTo>
                    <a:pt x="0" y="20064673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20064673"/>
                  </a:lnTo>
                  <a:lnTo>
                    <a:pt x="14662826" y="20064673"/>
                  </a:lnTo>
                  <a:lnTo>
                    <a:pt x="14662826" y="144780"/>
                  </a:lnTo>
                  <a:close/>
                  <a:moveTo>
                    <a:pt x="144780" y="20064673"/>
                  </a:moveTo>
                  <a:lnTo>
                    <a:pt x="14662826" y="20064673"/>
                  </a:lnTo>
                  <a:lnTo>
                    <a:pt x="14662826" y="20209452"/>
                  </a:lnTo>
                  <a:lnTo>
                    <a:pt x="144780" y="20209452"/>
                  </a:lnTo>
                  <a:lnTo>
                    <a:pt x="144780" y="20064673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442993" y="1939764"/>
            <a:ext cx="4012822" cy="5455204"/>
            <a:chOff x="0" y="0"/>
            <a:chExt cx="14807606" cy="20130099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4662825" cy="19985319"/>
            </a:xfrm>
            <a:custGeom>
              <a:avLst/>
              <a:gdLst/>
              <a:ahLst/>
              <a:cxnLst/>
              <a:rect l="l" t="t" r="r" b="b"/>
              <a:pathLst>
                <a:path w="14662825" h="19985319">
                  <a:moveTo>
                    <a:pt x="0" y="0"/>
                  </a:moveTo>
                  <a:lnTo>
                    <a:pt x="14662825" y="0"/>
                  </a:lnTo>
                  <a:lnTo>
                    <a:pt x="14662825" y="19985319"/>
                  </a:lnTo>
                  <a:lnTo>
                    <a:pt x="0" y="19985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4807606" cy="20130098"/>
            </a:xfrm>
            <a:custGeom>
              <a:avLst/>
              <a:gdLst/>
              <a:ahLst/>
              <a:cxnLst/>
              <a:rect l="l" t="t" r="r" b="b"/>
              <a:pathLst>
                <a:path w="14807606" h="20130098">
                  <a:moveTo>
                    <a:pt x="14662826" y="19985320"/>
                  </a:moveTo>
                  <a:lnTo>
                    <a:pt x="14807606" y="19985320"/>
                  </a:lnTo>
                  <a:lnTo>
                    <a:pt x="14807606" y="20130098"/>
                  </a:lnTo>
                  <a:lnTo>
                    <a:pt x="14662826" y="20130098"/>
                  </a:lnTo>
                  <a:lnTo>
                    <a:pt x="14662826" y="199853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985320"/>
                  </a:lnTo>
                  <a:lnTo>
                    <a:pt x="0" y="19985320"/>
                  </a:lnTo>
                  <a:lnTo>
                    <a:pt x="0" y="144780"/>
                  </a:lnTo>
                  <a:close/>
                  <a:moveTo>
                    <a:pt x="0" y="19985320"/>
                  </a:moveTo>
                  <a:lnTo>
                    <a:pt x="144780" y="19985320"/>
                  </a:lnTo>
                  <a:lnTo>
                    <a:pt x="144780" y="20130098"/>
                  </a:lnTo>
                  <a:lnTo>
                    <a:pt x="0" y="20130098"/>
                  </a:lnTo>
                  <a:lnTo>
                    <a:pt x="0" y="19985318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19985320"/>
                  </a:lnTo>
                  <a:lnTo>
                    <a:pt x="14662826" y="19985320"/>
                  </a:lnTo>
                  <a:lnTo>
                    <a:pt x="14662826" y="144780"/>
                  </a:lnTo>
                  <a:close/>
                  <a:moveTo>
                    <a:pt x="144780" y="19985320"/>
                  </a:moveTo>
                  <a:lnTo>
                    <a:pt x="14662826" y="19985320"/>
                  </a:lnTo>
                  <a:lnTo>
                    <a:pt x="14662826" y="20130098"/>
                  </a:lnTo>
                  <a:lnTo>
                    <a:pt x="144780" y="20130098"/>
                  </a:lnTo>
                  <a:lnTo>
                    <a:pt x="144780" y="19985318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 l="50333" r="996"/>
          <a:stretch>
            <a:fillRect/>
          </a:stretch>
        </p:blipFill>
        <p:spPr>
          <a:xfrm>
            <a:off x="6483309" y="1981049"/>
            <a:ext cx="3932192" cy="5372633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933013" y="3680888"/>
            <a:ext cx="4012822" cy="5476708"/>
            <a:chOff x="0" y="0"/>
            <a:chExt cx="14807606" cy="20209452"/>
          </a:xfrm>
        </p:grpSpPr>
        <p:sp>
          <p:nvSpPr>
            <p:cNvPr id="21" name="Freeform 21"/>
            <p:cNvSpPr/>
            <p:nvPr/>
          </p:nvSpPr>
          <p:spPr>
            <a:xfrm>
              <a:off x="72390" y="72390"/>
              <a:ext cx="14662825" cy="20064672"/>
            </a:xfrm>
            <a:custGeom>
              <a:avLst/>
              <a:gdLst/>
              <a:ahLst/>
              <a:cxnLst/>
              <a:rect l="l" t="t" r="r" b="b"/>
              <a:pathLst>
                <a:path w="14662825" h="20064672">
                  <a:moveTo>
                    <a:pt x="0" y="0"/>
                  </a:moveTo>
                  <a:lnTo>
                    <a:pt x="14662825" y="0"/>
                  </a:lnTo>
                  <a:lnTo>
                    <a:pt x="14662825" y="20064672"/>
                  </a:lnTo>
                  <a:lnTo>
                    <a:pt x="0" y="2006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4807606" cy="20209452"/>
            </a:xfrm>
            <a:custGeom>
              <a:avLst/>
              <a:gdLst/>
              <a:ahLst/>
              <a:cxnLst/>
              <a:rect l="l" t="t" r="r" b="b"/>
              <a:pathLst>
                <a:path w="14807606" h="20209452">
                  <a:moveTo>
                    <a:pt x="14662826" y="20064673"/>
                  </a:moveTo>
                  <a:lnTo>
                    <a:pt x="14807606" y="20064673"/>
                  </a:lnTo>
                  <a:lnTo>
                    <a:pt x="14807606" y="20209452"/>
                  </a:lnTo>
                  <a:lnTo>
                    <a:pt x="14662826" y="20209452"/>
                  </a:lnTo>
                  <a:lnTo>
                    <a:pt x="14662826" y="2006467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64673"/>
                  </a:lnTo>
                  <a:lnTo>
                    <a:pt x="0" y="20064673"/>
                  </a:lnTo>
                  <a:lnTo>
                    <a:pt x="0" y="144780"/>
                  </a:lnTo>
                  <a:close/>
                  <a:moveTo>
                    <a:pt x="0" y="20064673"/>
                  </a:moveTo>
                  <a:lnTo>
                    <a:pt x="144780" y="20064673"/>
                  </a:lnTo>
                  <a:lnTo>
                    <a:pt x="144780" y="20209452"/>
                  </a:lnTo>
                  <a:lnTo>
                    <a:pt x="0" y="20209452"/>
                  </a:lnTo>
                  <a:lnTo>
                    <a:pt x="0" y="20064673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20064673"/>
                  </a:lnTo>
                  <a:lnTo>
                    <a:pt x="14662826" y="20064673"/>
                  </a:lnTo>
                  <a:lnTo>
                    <a:pt x="14662826" y="144780"/>
                  </a:lnTo>
                  <a:close/>
                  <a:moveTo>
                    <a:pt x="144780" y="20064673"/>
                  </a:moveTo>
                  <a:lnTo>
                    <a:pt x="14662826" y="20064673"/>
                  </a:lnTo>
                  <a:lnTo>
                    <a:pt x="14662826" y="20209452"/>
                  </a:lnTo>
                  <a:lnTo>
                    <a:pt x="144780" y="20209452"/>
                  </a:lnTo>
                  <a:lnTo>
                    <a:pt x="144780" y="20064673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3246478" y="3364604"/>
            <a:ext cx="4012822" cy="5455204"/>
            <a:chOff x="0" y="0"/>
            <a:chExt cx="14807606" cy="20130099"/>
          </a:xfrm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14662825" cy="19985319"/>
            </a:xfrm>
            <a:custGeom>
              <a:avLst/>
              <a:gdLst/>
              <a:ahLst/>
              <a:cxnLst/>
              <a:rect l="l" t="t" r="r" b="b"/>
              <a:pathLst>
                <a:path w="14662825" h="19985319">
                  <a:moveTo>
                    <a:pt x="0" y="0"/>
                  </a:moveTo>
                  <a:lnTo>
                    <a:pt x="14662825" y="0"/>
                  </a:lnTo>
                  <a:lnTo>
                    <a:pt x="14662825" y="19985319"/>
                  </a:lnTo>
                  <a:lnTo>
                    <a:pt x="0" y="19985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4807606" cy="20130098"/>
            </a:xfrm>
            <a:custGeom>
              <a:avLst/>
              <a:gdLst/>
              <a:ahLst/>
              <a:cxnLst/>
              <a:rect l="l" t="t" r="r" b="b"/>
              <a:pathLst>
                <a:path w="14807606" h="20130098">
                  <a:moveTo>
                    <a:pt x="14662826" y="19985320"/>
                  </a:moveTo>
                  <a:lnTo>
                    <a:pt x="14807606" y="19985320"/>
                  </a:lnTo>
                  <a:lnTo>
                    <a:pt x="14807606" y="20130098"/>
                  </a:lnTo>
                  <a:lnTo>
                    <a:pt x="14662826" y="20130098"/>
                  </a:lnTo>
                  <a:lnTo>
                    <a:pt x="14662826" y="199853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985320"/>
                  </a:lnTo>
                  <a:lnTo>
                    <a:pt x="0" y="19985320"/>
                  </a:lnTo>
                  <a:lnTo>
                    <a:pt x="0" y="144780"/>
                  </a:lnTo>
                  <a:close/>
                  <a:moveTo>
                    <a:pt x="0" y="19985320"/>
                  </a:moveTo>
                  <a:lnTo>
                    <a:pt x="144780" y="19985320"/>
                  </a:lnTo>
                  <a:lnTo>
                    <a:pt x="144780" y="20130098"/>
                  </a:lnTo>
                  <a:lnTo>
                    <a:pt x="0" y="20130098"/>
                  </a:lnTo>
                  <a:lnTo>
                    <a:pt x="0" y="19985318"/>
                  </a:lnTo>
                  <a:close/>
                  <a:moveTo>
                    <a:pt x="14662826" y="144780"/>
                  </a:moveTo>
                  <a:lnTo>
                    <a:pt x="14807606" y="144780"/>
                  </a:lnTo>
                  <a:lnTo>
                    <a:pt x="14807606" y="19985320"/>
                  </a:lnTo>
                  <a:lnTo>
                    <a:pt x="14662826" y="19985320"/>
                  </a:lnTo>
                  <a:lnTo>
                    <a:pt x="14662826" y="144780"/>
                  </a:lnTo>
                  <a:close/>
                  <a:moveTo>
                    <a:pt x="144780" y="19985320"/>
                  </a:moveTo>
                  <a:lnTo>
                    <a:pt x="14662826" y="19985320"/>
                  </a:lnTo>
                  <a:lnTo>
                    <a:pt x="14662826" y="20130098"/>
                  </a:lnTo>
                  <a:lnTo>
                    <a:pt x="144780" y="20130098"/>
                  </a:lnTo>
                  <a:lnTo>
                    <a:pt x="144780" y="19985318"/>
                  </a:lnTo>
                  <a:close/>
                  <a:moveTo>
                    <a:pt x="14662826" y="0"/>
                  </a:moveTo>
                  <a:lnTo>
                    <a:pt x="14807606" y="0"/>
                  </a:lnTo>
                  <a:lnTo>
                    <a:pt x="14807606" y="144780"/>
                  </a:lnTo>
                  <a:lnTo>
                    <a:pt x="14662826" y="144780"/>
                  </a:lnTo>
                  <a:lnTo>
                    <a:pt x="146628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62826" y="0"/>
                  </a:lnTo>
                  <a:lnTo>
                    <a:pt x="146628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C0BD1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 l="50333" r="996"/>
          <a:stretch>
            <a:fillRect/>
          </a:stretch>
        </p:blipFill>
        <p:spPr>
          <a:xfrm>
            <a:off x="13286793" y="3405889"/>
            <a:ext cx="3932192" cy="537263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3700700" y="9414771"/>
            <a:ext cx="3459298" cy="60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AdBhashitha"/>
              </a:rPr>
              <a:t>Technology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19755" y="7983187"/>
            <a:ext cx="3459298" cy="60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AdBhashitha"/>
              </a:rPr>
              <a:t>Movement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58664" y="6557068"/>
            <a:ext cx="3459298" cy="60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FFFF"/>
                </a:solidFill>
                <a:latin typeface="AdBhashitha"/>
              </a:rPr>
              <a:t>Art-Based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89769" y="396718"/>
            <a:ext cx="12578570" cy="135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5"/>
              </a:lnSpc>
              <a:spcBef>
                <a:spcPct val="0"/>
              </a:spcBef>
            </a:pPr>
            <a:r>
              <a:rPr lang="en-US" sz="8995" b="1" spc="188">
                <a:solidFill>
                  <a:srgbClr val="FFFFFF"/>
                </a:solidFill>
                <a:latin typeface="Badhorse"/>
              </a:rPr>
              <a:t>Facilitation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64B7D92-9CE0-6F4C-90C3-06E6403DB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73" y="396717"/>
            <a:ext cx="3904400" cy="54159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1DE0A8-6073-C14D-82AE-F7D9582E8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1774701"/>
            <a:ext cx="5994400" cy="59580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1A1CFC-E47C-4146-817D-B9928AB33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715" y="3314700"/>
            <a:ext cx="10287000" cy="5791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2DD104EFFDC46A316B702246F7C26" ma:contentTypeVersion="12" ma:contentTypeDescription="Create a new document." ma:contentTypeScope="" ma:versionID="6acf1ca99c8c3c8456bf7c0fb35778fc">
  <xsd:schema xmlns:xsd="http://www.w3.org/2001/XMLSchema" xmlns:xs="http://www.w3.org/2001/XMLSchema" xmlns:p="http://schemas.microsoft.com/office/2006/metadata/properties" xmlns:ns2="72e91714-8423-4eeb-9488-6b15ccd0c41f" xmlns:ns3="2a5c1eb4-5d99-468e-a704-af83b7720cf5" targetNamespace="http://schemas.microsoft.com/office/2006/metadata/properties" ma:root="true" ma:fieldsID="5ca458b948190e881f6f857b2005bb02" ns2:_="" ns3:_="">
    <xsd:import namespace="72e91714-8423-4eeb-9488-6b15ccd0c41f"/>
    <xsd:import namespace="2a5c1eb4-5d99-468e-a704-af83b7720c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e91714-8423-4eeb-9488-6b15ccd0c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c1eb4-5d99-468e-a704-af83b7720cf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974F89-4987-4DF9-9EFD-1BBA8AD56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55BBF0-F2D9-44AB-B5AD-4FF904AA8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e91714-8423-4eeb-9488-6b15ccd0c41f"/>
    <ds:schemaRef ds:uri="2a5c1eb4-5d99-468e-a704-af83b7720c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AAD12F-15C5-45E8-B4A3-4DFEFD51108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210</Words>
  <Application>Microsoft Office PowerPoint</Application>
  <PresentationFormat>Custom</PresentationFormat>
  <Paragraphs>64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Youthline-YouthOrganize</dc:title>
  <cp:lastModifiedBy>Microsoft Office User</cp:lastModifiedBy>
  <cp:revision>10</cp:revision>
  <dcterms:created xsi:type="dcterms:W3CDTF">2006-08-16T00:00:00Z</dcterms:created>
  <dcterms:modified xsi:type="dcterms:W3CDTF">2020-06-24T14:54:07Z</dcterms:modified>
  <dc:identifier>DADmn2tBq44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0x0101009082DD104EFFDC46A316B702246F7C26</vt:lpwstr>
  </property>
</Properties>
</file>